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325" r:id="rId5"/>
    <p:sldId id="326" r:id="rId6"/>
    <p:sldId id="263" r:id="rId7"/>
    <p:sldId id="264" r:id="rId8"/>
    <p:sldId id="266" r:id="rId9"/>
    <p:sldId id="328" r:id="rId10"/>
    <p:sldId id="334" r:id="rId11"/>
    <p:sldId id="265" r:id="rId12"/>
    <p:sldId id="329" r:id="rId13"/>
    <p:sldId id="268" r:id="rId14"/>
    <p:sldId id="297" r:id="rId15"/>
    <p:sldId id="298" r:id="rId16"/>
    <p:sldId id="330" r:id="rId17"/>
    <p:sldId id="270" r:id="rId18"/>
    <p:sldId id="269" r:id="rId19"/>
    <p:sldId id="315" r:id="rId20"/>
    <p:sldId id="311" r:id="rId21"/>
    <p:sldId id="324" r:id="rId22"/>
    <p:sldId id="323" r:id="rId23"/>
    <p:sldId id="335" r:id="rId24"/>
    <p:sldId id="310" r:id="rId25"/>
    <p:sldId id="309" r:id="rId26"/>
    <p:sldId id="317" r:id="rId27"/>
    <p:sldId id="331" r:id="rId28"/>
    <p:sldId id="332" r:id="rId29"/>
    <p:sldId id="320" r:id="rId30"/>
    <p:sldId id="318" r:id="rId31"/>
    <p:sldId id="290" r:id="rId32"/>
    <p:sldId id="333" r:id="rId33"/>
    <p:sldId id="356" r:id="rId34"/>
    <p:sldId id="288" r:id="rId35"/>
    <p:sldId id="336" r:id="rId36"/>
    <p:sldId id="340" r:id="rId37"/>
    <p:sldId id="337" r:id="rId38"/>
    <p:sldId id="338" r:id="rId39"/>
    <p:sldId id="339" r:id="rId40"/>
    <p:sldId id="341" r:id="rId41"/>
    <p:sldId id="342" r:id="rId42"/>
    <p:sldId id="344" r:id="rId43"/>
    <p:sldId id="343" r:id="rId44"/>
    <p:sldId id="345" r:id="rId45"/>
    <p:sldId id="347" r:id="rId46"/>
    <p:sldId id="346" r:id="rId47"/>
    <p:sldId id="348" r:id="rId48"/>
    <p:sldId id="350" r:id="rId49"/>
    <p:sldId id="351" r:id="rId50"/>
    <p:sldId id="349" r:id="rId51"/>
    <p:sldId id="354" r:id="rId52"/>
    <p:sldId id="321" r:id="rId53"/>
    <p:sldId id="353" r:id="rId54"/>
    <p:sldId id="262" r:id="rId55"/>
    <p:sldId id="355" r:id="rId56"/>
    <p:sldId id="357" r:id="rId57"/>
    <p:sldId id="296" r:id="rId5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08E0D-92AF-42FE-89ED-7E8EFD2AEF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CA4C7F7E-1FB8-4D28-86D1-6AE7DB2B5C37}">
      <dgm:prSet phldrT="[Texto]" custT="1"/>
      <dgm:spPr/>
      <dgm:t>
        <a:bodyPr/>
        <a:lstStyle/>
        <a:p>
          <a:r>
            <a:rPr lang="es-CO" sz="3600" b="1" dirty="0"/>
            <a:t>Neumonía Adquirida en Comunidad</a:t>
          </a:r>
        </a:p>
      </dgm:t>
    </dgm:pt>
    <dgm:pt modelId="{0F894C72-A3B4-469F-8466-262CA019A106}" type="parTrans" cxnId="{E39DE5A2-4901-4F8E-81C3-58A87B237AA2}">
      <dgm:prSet/>
      <dgm:spPr/>
      <dgm:t>
        <a:bodyPr/>
        <a:lstStyle/>
        <a:p>
          <a:endParaRPr lang="es-CO"/>
        </a:p>
      </dgm:t>
    </dgm:pt>
    <dgm:pt modelId="{25DD6013-2783-4321-9E20-B5B37E021239}" type="sibTrans" cxnId="{E39DE5A2-4901-4F8E-81C3-58A87B237AA2}">
      <dgm:prSet/>
      <dgm:spPr/>
      <dgm:t>
        <a:bodyPr/>
        <a:lstStyle/>
        <a:p>
          <a:endParaRPr lang="es-CO"/>
        </a:p>
      </dgm:t>
    </dgm:pt>
    <dgm:pt modelId="{04E21D82-210C-4306-9330-D46E3E59229F}">
      <dgm:prSet phldrT="[Texto]" custT="1"/>
      <dgm:spPr/>
      <dgm:t>
        <a:bodyPr/>
        <a:lstStyle/>
        <a:p>
          <a:r>
            <a:rPr lang="es-ES" sz="2400" b="0" i="0" dirty="0"/>
            <a:t>Aquella que se presenta en sujetos que no han sido hospitalizados en los últimos 7 días o se presenta en las primeras 48 horas de ingreso hospitalario</a:t>
          </a:r>
          <a:endParaRPr lang="es-CO" sz="2400" dirty="0"/>
        </a:p>
      </dgm:t>
    </dgm:pt>
    <dgm:pt modelId="{790C821A-8CA6-431D-BF4C-804E130C7BDE}" type="parTrans" cxnId="{A448E5BE-F139-4813-B6B4-00B0060ADA48}">
      <dgm:prSet/>
      <dgm:spPr/>
      <dgm:t>
        <a:bodyPr/>
        <a:lstStyle/>
        <a:p>
          <a:endParaRPr lang="es-CO"/>
        </a:p>
      </dgm:t>
    </dgm:pt>
    <dgm:pt modelId="{BB6D0341-192F-4D02-A11D-68056C9F6C8F}" type="sibTrans" cxnId="{A448E5BE-F139-4813-B6B4-00B0060ADA48}">
      <dgm:prSet/>
      <dgm:spPr/>
      <dgm:t>
        <a:bodyPr/>
        <a:lstStyle/>
        <a:p>
          <a:endParaRPr lang="es-CO"/>
        </a:p>
      </dgm:t>
    </dgm:pt>
    <dgm:pt modelId="{288C13EA-04A8-48DB-AA39-4FA63309E79A}">
      <dgm:prSet phldrT="[Texto]" custT="1"/>
      <dgm:spPr/>
      <dgm:t>
        <a:bodyPr/>
        <a:lstStyle/>
        <a:p>
          <a:r>
            <a:rPr lang="es-CO" sz="3600" b="1" u="sng" dirty="0"/>
            <a:t>Definición de neumonía más aceptada</a:t>
          </a:r>
        </a:p>
      </dgm:t>
    </dgm:pt>
    <dgm:pt modelId="{BBB433D9-7D75-41AD-8273-DE796665480A}" type="parTrans" cxnId="{EDAA700D-F351-42F9-80EF-123042AB546A}">
      <dgm:prSet/>
      <dgm:spPr/>
      <dgm:t>
        <a:bodyPr/>
        <a:lstStyle/>
        <a:p>
          <a:endParaRPr lang="es-CO"/>
        </a:p>
      </dgm:t>
    </dgm:pt>
    <dgm:pt modelId="{D9E5C50D-FDF3-463E-A64B-189AEB81ED29}" type="sibTrans" cxnId="{EDAA700D-F351-42F9-80EF-123042AB546A}">
      <dgm:prSet/>
      <dgm:spPr/>
      <dgm:t>
        <a:bodyPr/>
        <a:lstStyle/>
        <a:p>
          <a:endParaRPr lang="es-CO"/>
        </a:p>
      </dgm:t>
    </dgm:pt>
    <dgm:pt modelId="{F3FD6A81-A305-478F-A4B9-2234D0CF9C49}">
      <dgm:prSet phldrT="[Texto]" custT="1"/>
      <dgm:spPr/>
      <dgm:t>
        <a:bodyPr/>
        <a:lstStyle/>
        <a:p>
          <a:r>
            <a:rPr lang="es-ES" sz="2400" b="0" i="0" dirty="0"/>
            <a:t>Presencia de síntomas respiratorios menores de 15 días de evolución, acompañados de taquipnea, con o sin fiebre y presencia de infiltrados pulmonares en la radiografía de tórax cuando hay posibilidad para practicarla; se confiere gravedad cuando presenta tiraje subcostal independientemente de la frecuencia respiratoria </a:t>
          </a:r>
          <a:r>
            <a:rPr lang="es-ES" sz="2400" b="0" i="1" dirty="0"/>
            <a:t>(Organización Mundial de la Salud).</a:t>
          </a:r>
          <a:endParaRPr lang="es-CO" sz="2400" b="1" i="1" dirty="0"/>
        </a:p>
      </dgm:t>
    </dgm:pt>
    <dgm:pt modelId="{0453C5ED-7498-4BBF-8E49-C2330804DDDA}" type="parTrans" cxnId="{8DA77AAA-6E3F-4825-B1A8-15A18E0E4271}">
      <dgm:prSet/>
      <dgm:spPr/>
      <dgm:t>
        <a:bodyPr/>
        <a:lstStyle/>
        <a:p>
          <a:endParaRPr lang="es-CO"/>
        </a:p>
      </dgm:t>
    </dgm:pt>
    <dgm:pt modelId="{F2E58F1D-F2A2-493F-88E3-0697A3E055E2}" type="sibTrans" cxnId="{8DA77AAA-6E3F-4825-B1A8-15A18E0E4271}">
      <dgm:prSet/>
      <dgm:spPr/>
      <dgm:t>
        <a:bodyPr/>
        <a:lstStyle/>
        <a:p>
          <a:endParaRPr lang="es-CO"/>
        </a:p>
      </dgm:t>
    </dgm:pt>
    <dgm:pt modelId="{FE79BCD5-7A4C-4414-B1B9-509C7C39EB65}" type="pres">
      <dgm:prSet presAssocID="{39508E0D-92AF-42FE-89ED-7E8EFD2AEF77}" presName="Name0" presStyleCnt="0">
        <dgm:presLayoutVars>
          <dgm:dir/>
          <dgm:animLvl val="lvl"/>
          <dgm:resizeHandles val="exact"/>
        </dgm:presLayoutVars>
      </dgm:prSet>
      <dgm:spPr/>
    </dgm:pt>
    <dgm:pt modelId="{C0008AC9-9339-43F1-AFD5-46178E94D548}" type="pres">
      <dgm:prSet presAssocID="{CA4C7F7E-1FB8-4D28-86D1-6AE7DB2B5C37}" presName="linNode" presStyleCnt="0"/>
      <dgm:spPr/>
    </dgm:pt>
    <dgm:pt modelId="{5C43D193-9D02-4B72-BE50-B9F7571D2686}" type="pres">
      <dgm:prSet presAssocID="{CA4C7F7E-1FB8-4D28-86D1-6AE7DB2B5C37}" presName="parentText" presStyleLbl="node1" presStyleIdx="0" presStyleCnt="2">
        <dgm:presLayoutVars>
          <dgm:chMax val="1"/>
          <dgm:bulletEnabled val="1"/>
        </dgm:presLayoutVars>
      </dgm:prSet>
      <dgm:spPr/>
    </dgm:pt>
    <dgm:pt modelId="{D109BBB1-4984-4615-96E8-D3E194F21325}" type="pres">
      <dgm:prSet presAssocID="{CA4C7F7E-1FB8-4D28-86D1-6AE7DB2B5C37}" presName="descendantText" presStyleLbl="alignAccFollowNode1" presStyleIdx="0" presStyleCnt="2">
        <dgm:presLayoutVars>
          <dgm:bulletEnabled val="1"/>
        </dgm:presLayoutVars>
      </dgm:prSet>
      <dgm:spPr/>
    </dgm:pt>
    <dgm:pt modelId="{9BA2194A-81CE-41F3-8233-D57A9510ACF3}" type="pres">
      <dgm:prSet presAssocID="{25DD6013-2783-4321-9E20-B5B37E021239}" presName="sp" presStyleCnt="0"/>
      <dgm:spPr/>
    </dgm:pt>
    <dgm:pt modelId="{18B0C29D-CBFE-4C95-8EAF-07D77F580DE0}" type="pres">
      <dgm:prSet presAssocID="{288C13EA-04A8-48DB-AA39-4FA63309E79A}" presName="linNode" presStyleCnt="0"/>
      <dgm:spPr/>
    </dgm:pt>
    <dgm:pt modelId="{F95418DF-48BE-46A6-B7E7-39DDD16E0537}" type="pres">
      <dgm:prSet presAssocID="{288C13EA-04A8-48DB-AA39-4FA63309E79A}" presName="parentText" presStyleLbl="node1" presStyleIdx="1" presStyleCnt="2" custScaleY="148764">
        <dgm:presLayoutVars>
          <dgm:chMax val="1"/>
          <dgm:bulletEnabled val="1"/>
        </dgm:presLayoutVars>
      </dgm:prSet>
      <dgm:spPr/>
    </dgm:pt>
    <dgm:pt modelId="{49A6083C-705F-4B8E-914E-4BFDF823731E}" type="pres">
      <dgm:prSet presAssocID="{288C13EA-04A8-48DB-AA39-4FA63309E79A}" presName="descendantText" presStyleLbl="alignAccFollowNode1" presStyleIdx="1" presStyleCnt="2" custScaleY="185694">
        <dgm:presLayoutVars>
          <dgm:bulletEnabled val="1"/>
        </dgm:presLayoutVars>
      </dgm:prSet>
      <dgm:spPr/>
    </dgm:pt>
  </dgm:ptLst>
  <dgm:cxnLst>
    <dgm:cxn modelId="{EDAA700D-F351-42F9-80EF-123042AB546A}" srcId="{39508E0D-92AF-42FE-89ED-7E8EFD2AEF77}" destId="{288C13EA-04A8-48DB-AA39-4FA63309E79A}" srcOrd="1" destOrd="0" parTransId="{BBB433D9-7D75-41AD-8273-DE796665480A}" sibTransId="{D9E5C50D-FDF3-463E-A64B-189AEB81ED29}"/>
    <dgm:cxn modelId="{8524DC44-745B-4A0B-AE17-6DF6F0748B17}" type="presOf" srcId="{CA4C7F7E-1FB8-4D28-86D1-6AE7DB2B5C37}" destId="{5C43D193-9D02-4B72-BE50-B9F7571D2686}" srcOrd="0" destOrd="0" presId="urn:microsoft.com/office/officeart/2005/8/layout/vList5"/>
    <dgm:cxn modelId="{5D884D58-10A2-4775-81D3-8A8EE29863FD}" type="presOf" srcId="{288C13EA-04A8-48DB-AA39-4FA63309E79A}" destId="{F95418DF-48BE-46A6-B7E7-39DDD16E0537}" srcOrd="0" destOrd="0" presId="urn:microsoft.com/office/officeart/2005/8/layout/vList5"/>
    <dgm:cxn modelId="{6D8AAF7F-0796-4FC3-B8D2-A05004C92C16}" type="presOf" srcId="{04E21D82-210C-4306-9330-D46E3E59229F}" destId="{D109BBB1-4984-4615-96E8-D3E194F21325}" srcOrd="0" destOrd="0" presId="urn:microsoft.com/office/officeart/2005/8/layout/vList5"/>
    <dgm:cxn modelId="{E39DE5A2-4901-4F8E-81C3-58A87B237AA2}" srcId="{39508E0D-92AF-42FE-89ED-7E8EFD2AEF77}" destId="{CA4C7F7E-1FB8-4D28-86D1-6AE7DB2B5C37}" srcOrd="0" destOrd="0" parTransId="{0F894C72-A3B4-469F-8466-262CA019A106}" sibTransId="{25DD6013-2783-4321-9E20-B5B37E021239}"/>
    <dgm:cxn modelId="{8DA77AAA-6E3F-4825-B1A8-15A18E0E4271}" srcId="{288C13EA-04A8-48DB-AA39-4FA63309E79A}" destId="{F3FD6A81-A305-478F-A4B9-2234D0CF9C49}" srcOrd="0" destOrd="0" parTransId="{0453C5ED-7498-4BBF-8E49-C2330804DDDA}" sibTransId="{F2E58F1D-F2A2-493F-88E3-0697A3E055E2}"/>
    <dgm:cxn modelId="{A448E5BE-F139-4813-B6B4-00B0060ADA48}" srcId="{CA4C7F7E-1FB8-4D28-86D1-6AE7DB2B5C37}" destId="{04E21D82-210C-4306-9330-D46E3E59229F}" srcOrd="0" destOrd="0" parTransId="{790C821A-8CA6-431D-BF4C-804E130C7BDE}" sibTransId="{BB6D0341-192F-4D02-A11D-68056C9F6C8F}"/>
    <dgm:cxn modelId="{DA65B2D6-EB4C-46C2-946C-06D59209C5F7}" type="presOf" srcId="{F3FD6A81-A305-478F-A4B9-2234D0CF9C49}" destId="{49A6083C-705F-4B8E-914E-4BFDF823731E}" srcOrd="0" destOrd="0" presId="urn:microsoft.com/office/officeart/2005/8/layout/vList5"/>
    <dgm:cxn modelId="{3E52C7D6-A5D0-4642-B1C4-DE565A14DC39}" type="presOf" srcId="{39508E0D-92AF-42FE-89ED-7E8EFD2AEF77}" destId="{FE79BCD5-7A4C-4414-B1B9-509C7C39EB65}" srcOrd="0" destOrd="0" presId="urn:microsoft.com/office/officeart/2005/8/layout/vList5"/>
    <dgm:cxn modelId="{C6414CC6-192B-4994-A758-778483A76682}" type="presParOf" srcId="{FE79BCD5-7A4C-4414-B1B9-509C7C39EB65}" destId="{C0008AC9-9339-43F1-AFD5-46178E94D548}" srcOrd="0" destOrd="0" presId="urn:microsoft.com/office/officeart/2005/8/layout/vList5"/>
    <dgm:cxn modelId="{54260142-4541-4343-B770-21AFEC44B473}" type="presParOf" srcId="{C0008AC9-9339-43F1-AFD5-46178E94D548}" destId="{5C43D193-9D02-4B72-BE50-B9F7571D2686}" srcOrd="0" destOrd="0" presId="urn:microsoft.com/office/officeart/2005/8/layout/vList5"/>
    <dgm:cxn modelId="{EB55D17C-4F3D-4581-B66D-8E90E13C1A79}" type="presParOf" srcId="{C0008AC9-9339-43F1-AFD5-46178E94D548}" destId="{D109BBB1-4984-4615-96E8-D3E194F21325}" srcOrd="1" destOrd="0" presId="urn:microsoft.com/office/officeart/2005/8/layout/vList5"/>
    <dgm:cxn modelId="{B40B8107-0C38-4432-BA00-2EA24DFCC239}" type="presParOf" srcId="{FE79BCD5-7A4C-4414-B1B9-509C7C39EB65}" destId="{9BA2194A-81CE-41F3-8233-D57A9510ACF3}" srcOrd="1" destOrd="0" presId="urn:microsoft.com/office/officeart/2005/8/layout/vList5"/>
    <dgm:cxn modelId="{177C0B2A-3225-45FE-B2B5-32E6A47C49A3}" type="presParOf" srcId="{FE79BCD5-7A4C-4414-B1B9-509C7C39EB65}" destId="{18B0C29D-CBFE-4C95-8EAF-07D77F580DE0}" srcOrd="2" destOrd="0" presId="urn:microsoft.com/office/officeart/2005/8/layout/vList5"/>
    <dgm:cxn modelId="{5F487094-5403-435C-BDDC-96E0775DF153}" type="presParOf" srcId="{18B0C29D-CBFE-4C95-8EAF-07D77F580DE0}" destId="{F95418DF-48BE-46A6-B7E7-39DDD16E0537}" srcOrd="0" destOrd="0" presId="urn:microsoft.com/office/officeart/2005/8/layout/vList5"/>
    <dgm:cxn modelId="{DC0F1989-0274-4AE0-827B-8C59EE555E2E}" type="presParOf" srcId="{18B0C29D-CBFE-4C95-8EAF-07D77F580DE0}" destId="{49A6083C-705F-4B8E-914E-4BFDF823731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555D37-DC0A-466E-8C02-A28BD88E406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s-CO"/>
        </a:p>
      </dgm:t>
    </dgm:pt>
    <dgm:pt modelId="{720229F6-E87E-46CA-BCE2-C0C848ACC12A}">
      <dgm:prSet phldrT="[Texto]" custT="1"/>
      <dgm:spPr/>
      <dgm:t>
        <a:bodyPr/>
        <a:lstStyle/>
        <a:p>
          <a:r>
            <a:rPr lang="es-CO" sz="1600" dirty="0">
              <a:solidFill>
                <a:schemeClr val="tx1"/>
              </a:solidFill>
              <a:latin typeface="Comic Sans MS" panose="030F0702030302020204" pitchFamily="66" charset="0"/>
            </a:rPr>
            <a:t>D</a:t>
          </a:r>
          <a:r>
            <a:rPr lang="es-CO" sz="1800" dirty="0">
              <a:solidFill>
                <a:schemeClr val="tx1"/>
              </a:solidFill>
              <a:latin typeface="Comic Sans MS" panose="030F0702030302020204" pitchFamily="66" charset="0"/>
            </a:rPr>
            <a:t>os cohortes multicéntricas prospectivas de niños hospitalizados por  bronquiolitis:</a:t>
          </a:r>
        </a:p>
        <a:p>
          <a:r>
            <a:rPr lang="es-CO" sz="1800" dirty="0">
              <a:solidFill>
                <a:schemeClr val="tx1"/>
              </a:solidFill>
              <a:latin typeface="Comic Sans MS" panose="030F0702030302020204" pitchFamily="66" charset="0"/>
            </a:rPr>
            <a:t>- Estados Unidos*: 2207</a:t>
          </a:r>
        </a:p>
        <a:p>
          <a:r>
            <a:rPr lang="es-CO" sz="1800" dirty="0">
              <a:solidFill>
                <a:schemeClr val="tx1"/>
              </a:solidFill>
              <a:latin typeface="Comic Sans MS" panose="030F0702030302020204" pitchFamily="66" charset="0"/>
            </a:rPr>
            <a:t>- Finlandia**: 408</a:t>
          </a:r>
          <a:endParaRPr lang="es-CO" sz="1600" dirty="0">
            <a:solidFill>
              <a:schemeClr val="tx1"/>
            </a:solidFill>
            <a:latin typeface="Comic Sans MS" panose="030F0702030302020204" pitchFamily="66" charset="0"/>
          </a:endParaRPr>
        </a:p>
      </dgm:t>
    </dgm:pt>
    <dgm:pt modelId="{B8B9C416-F19D-4644-A804-6B5CCDD6779C}" type="parTrans" cxnId="{5588B0FC-AA08-439E-B601-5C2643D837CC}">
      <dgm:prSet/>
      <dgm:spPr/>
      <dgm:t>
        <a:bodyPr/>
        <a:lstStyle/>
        <a:p>
          <a:endParaRPr lang="es-CO"/>
        </a:p>
      </dgm:t>
    </dgm:pt>
    <dgm:pt modelId="{049E2E32-43EF-4A76-8986-4079DEA4FAB7}" type="sibTrans" cxnId="{5588B0FC-AA08-439E-B601-5C2643D837CC}">
      <dgm:prSet/>
      <dgm:spPr/>
      <dgm:t>
        <a:bodyPr/>
        <a:lstStyle/>
        <a:p>
          <a:endParaRPr lang="es-CO"/>
        </a:p>
      </dgm:t>
    </dgm:pt>
    <dgm:pt modelId="{18813C5D-E25A-4B6F-BA2F-84661EC5CE4C}" type="asst">
      <dgm:prSet phldrT="[Texto]" custT="1"/>
      <dgm:spPr/>
      <dgm:t>
        <a:bodyPr/>
        <a:lstStyle/>
        <a:p>
          <a:r>
            <a:rPr lang="es-CO" sz="2000" b="1" dirty="0">
              <a:solidFill>
                <a:schemeClr val="tx1"/>
              </a:solidFill>
              <a:latin typeface="Comic Sans MS" panose="030F0702030302020204" pitchFamily="66" charset="0"/>
            </a:rPr>
            <a:t>Perfiles (Fenotipos)</a:t>
          </a:r>
        </a:p>
      </dgm:t>
    </dgm:pt>
    <dgm:pt modelId="{6D5BA32B-8768-4C59-9AEE-D7E32533F230}" type="parTrans" cxnId="{A71BFC74-548D-41BD-8D8A-A17F0EF5ACDD}">
      <dgm:prSet/>
      <dgm:spPr/>
      <dgm:t>
        <a:bodyPr/>
        <a:lstStyle/>
        <a:p>
          <a:endParaRPr lang="es-CO"/>
        </a:p>
      </dgm:t>
    </dgm:pt>
    <dgm:pt modelId="{3F0E43E0-4A37-4654-85EA-AB77BBAD0FEE}" type="sibTrans" cxnId="{A71BFC74-548D-41BD-8D8A-A17F0EF5ACDD}">
      <dgm:prSet/>
      <dgm:spPr/>
      <dgm:t>
        <a:bodyPr/>
        <a:lstStyle/>
        <a:p>
          <a:endParaRPr lang="es-CO"/>
        </a:p>
      </dgm:t>
    </dgm:pt>
    <dgm:pt modelId="{926C1B9E-18F2-49BE-B58F-1D5C6CFAC9EF}">
      <dgm:prSet phldrT="[Texto]" custT="1"/>
      <dgm:spPr>
        <a:solidFill>
          <a:schemeClr val="accent4">
            <a:lumMod val="60000"/>
            <a:lumOff val="40000"/>
          </a:schemeClr>
        </a:solidFill>
      </dgm:spPr>
      <dgm:t>
        <a:bodyPr/>
        <a:lstStyle/>
        <a:p>
          <a:r>
            <a:rPr lang="es-CO" sz="1700" b="1" dirty="0">
              <a:solidFill>
                <a:schemeClr val="tx1"/>
              </a:solidFill>
              <a:latin typeface="Comic Sans MS" panose="030F0702030302020204" pitchFamily="66" charset="0"/>
            </a:rPr>
            <a:t>A:</a:t>
          </a:r>
          <a:r>
            <a:rPr lang="es-CO" sz="1700" dirty="0">
              <a:solidFill>
                <a:schemeClr val="tx1"/>
              </a:solidFill>
              <a:latin typeface="Comic Sans MS" panose="030F0702030302020204" pitchFamily="66" charset="0"/>
            </a:rPr>
            <a:t> Sibilancias en valoración de urgencias, historia de sibilancias y eczema, infección por rinovirus </a:t>
          </a:r>
          <a:r>
            <a:rPr lang="es-CO" sz="1700" b="1" dirty="0">
              <a:solidFill>
                <a:schemeClr val="tx1"/>
              </a:solidFill>
              <a:latin typeface="Comic Sans MS" panose="030F0702030302020204" pitchFamily="66" charset="0"/>
            </a:rPr>
            <a:t>(12%)*</a:t>
          </a:r>
        </a:p>
      </dgm:t>
    </dgm:pt>
    <dgm:pt modelId="{0700BFC8-532B-4B0E-B367-2E7C1106688E}" type="parTrans" cxnId="{3252E3A5-01DE-4C2E-A45A-3C7FB4D39945}">
      <dgm:prSet/>
      <dgm:spPr/>
      <dgm:t>
        <a:bodyPr/>
        <a:lstStyle/>
        <a:p>
          <a:endParaRPr lang="es-CO"/>
        </a:p>
      </dgm:t>
    </dgm:pt>
    <dgm:pt modelId="{963557F2-1C73-48C4-B109-C6D95D23D182}" type="sibTrans" cxnId="{3252E3A5-01DE-4C2E-A45A-3C7FB4D39945}">
      <dgm:prSet/>
      <dgm:spPr/>
      <dgm:t>
        <a:bodyPr/>
        <a:lstStyle/>
        <a:p>
          <a:endParaRPr lang="es-CO"/>
        </a:p>
      </dgm:t>
    </dgm:pt>
    <dgm:pt modelId="{9A9D033D-D670-4FCF-A803-00FD176900F0}">
      <dgm:prSet phldrT="[Texto]" custT="1"/>
      <dgm:spPr>
        <a:solidFill>
          <a:schemeClr val="accent6">
            <a:lumMod val="60000"/>
            <a:lumOff val="40000"/>
          </a:schemeClr>
        </a:solidFill>
      </dgm:spPr>
      <dgm:t>
        <a:bodyPr/>
        <a:lstStyle/>
        <a:p>
          <a:r>
            <a:rPr lang="es-CO" sz="1700" b="1" dirty="0">
              <a:solidFill>
                <a:schemeClr val="tx1"/>
              </a:solidFill>
              <a:latin typeface="Comic Sans MS" panose="030F0702030302020204" pitchFamily="66" charset="0"/>
            </a:rPr>
            <a:t>B:</a:t>
          </a:r>
          <a:r>
            <a:rPr lang="es-CO" sz="1700" dirty="0">
              <a:solidFill>
                <a:schemeClr val="tx1"/>
              </a:solidFill>
              <a:latin typeface="Comic Sans MS" panose="030F0702030302020204" pitchFamily="66" charset="0"/>
            </a:rPr>
            <a:t> sibilancias en urgencias,  no historia de sibilancias y eczema,  &gt; probabilidad de VSR </a:t>
          </a:r>
          <a:r>
            <a:rPr lang="es-CO" sz="1700" b="1" dirty="0">
              <a:solidFill>
                <a:schemeClr val="tx1"/>
              </a:solidFill>
              <a:latin typeface="Comic Sans MS" panose="030F0702030302020204" pitchFamily="66" charset="0"/>
            </a:rPr>
            <a:t>(36%)*</a:t>
          </a:r>
        </a:p>
      </dgm:t>
    </dgm:pt>
    <dgm:pt modelId="{6E04917C-0317-4D9B-B2A3-19CCD7AF4233}" type="parTrans" cxnId="{1DF1ECAF-B4A7-451A-A1F0-BF766F1DCEC3}">
      <dgm:prSet/>
      <dgm:spPr/>
      <dgm:t>
        <a:bodyPr/>
        <a:lstStyle/>
        <a:p>
          <a:endParaRPr lang="es-CO"/>
        </a:p>
      </dgm:t>
    </dgm:pt>
    <dgm:pt modelId="{9059AC56-6D13-4728-84A1-F406C28C7086}" type="sibTrans" cxnId="{1DF1ECAF-B4A7-451A-A1F0-BF766F1DCEC3}">
      <dgm:prSet/>
      <dgm:spPr/>
      <dgm:t>
        <a:bodyPr/>
        <a:lstStyle/>
        <a:p>
          <a:endParaRPr lang="es-CO"/>
        </a:p>
      </dgm:t>
    </dgm:pt>
    <dgm:pt modelId="{6CBB8E37-CE84-42BD-8EFF-41F01937BDE6}">
      <dgm:prSet phldrT="[Texto]" custT="1"/>
      <dgm:spPr>
        <a:solidFill>
          <a:schemeClr val="accent1">
            <a:lumMod val="60000"/>
            <a:lumOff val="40000"/>
          </a:schemeClr>
        </a:solidFill>
      </dgm:spPr>
      <dgm:t>
        <a:bodyPr/>
        <a:lstStyle/>
        <a:p>
          <a:r>
            <a:rPr lang="es-CO" sz="1700" b="1" dirty="0">
              <a:solidFill>
                <a:schemeClr val="tx1"/>
              </a:solidFill>
              <a:latin typeface="Comic Sans MS" panose="030F0702030302020204" pitchFamily="66" charset="0"/>
            </a:rPr>
            <a:t>C:</a:t>
          </a:r>
          <a:r>
            <a:rPr lang="es-CO" sz="1700" dirty="0">
              <a:solidFill>
                <a:schemeClr val="tx1"/>
              </a:solidFill>
              <a:latin typeface="Comic Sans MS" panose="030F0702030302020204" pitchFamily="66" charset="0"/>
            </a:rPr>
            <a:t> &gt; severidad, &gt; estancia hospitalaria y tirajes moderados a severos </a:t>
          </a:r>
          <a:r>
            <a:rPr lang="es-CO" sz="1700" b="1" dirty="0">
              <a:solidFill>
                <a:schemeClr val="tx1"/>
              </a:solidFill>
              <a:latin typeface="Comic Sans MS" panose="030F0702030302020204" pitchFamily="66" charset="0"/>
            </a:rPr>
            <a:t>(34%)*</a:t>
          </a:r>
        </a:p>
      </dgm:t>
    </dgm:pt>
    <dgm:pt modelId="{8945263C-36DD-4470-B437-1E14D96DFD9F}" type="parTrans" cxnId="{A56130D1-0F0A-47B2-B6D0-95630D43381C}">
      <dgm:prSet/>
      <dgm:spPr/>
      <dgm:t>
        <a:bodyPr/>
        <a:lstStyle/>
        <a:p>
          <a:endParaRPr lang="es-CO"/>
        </a:p>
      </dgm:t>
    </dgm:pt>
    <dgm:pt modelId="{64E05FFE-52CC-45FD-9F62-BFF59EFF247A}" type="sibTrans" cxnId="{A56130D1-0F0A-47B2-B6D0-95630D43381C}">
      <dgm:prSet/>
      <dgm:spPr/>
      <dgm:t>
        <a:bodyPr/>
        <a:lstStyle/>
        <a:p>
          <a:endParaRPr lang="es-CO"/>
        </a:p>
      </dgm:t>
    </dgm:pt>
    <dgm:pt modelId="{26F2D3F7-317F-4A6E-BBC8-2EEF9BB1A650}">
      <dgm:prSet phldrT="[Texto]" custT="1"/>
      <dgm:spPr>
        <a:solidFill>
          <a:schemeClr val="accent2">
            <a:lumMod val="60000"/>
            <a:lumOff val="40000"/>
          </a:schemeClr>
        </a:solidFill>
      </dgm:spPr>
      <dgm:t>
        <a:bodyPr/>
        <a:lstStyle/>
        <a:p>
          <a:r>
            <a:rPr lang="es-CO" sz="1700" b="1" dirty="0">
              <a:solidFill>
                <a:schemeClr val="tx1"/>
              </a:solidFill>
              <a:latin typeface="Comic Sans MS" panose="030F0702030302020204" pitchFamily="66" charset="0"/>
            </a:rPr>
            <a:t>D:</a:t>
          </a:r>
          <a:r>
            <a:rPr lang="es-CO" sz="1700" dirty="0">
              <a:solidFill>
                <a:schemeClr val="tx1"/>
              </a:solidFill>
              <a:latin typeface="Comic Sans MS" panose="030F0702030302020204" pitchFamily="66" charset="0"/>
            </a:rPr>
            <a:t> &lt; severidad, sin sibilancias, con una corta estancia de hospitalización </a:t>
          </a:r>
          <a:r>
            <a:rPr lang="es-CO" sz="1700" b="1" dirty="0">
              <a:solidFill>
                <a:schemeClr val="tx1"/>
              </a:solidFill>
              <a:latin typeface="Comic Sans MS" panose="030F0702030302020204" pitchFamily="66" charset="0"/>
            </a:rPr>
            <a:t>(17%)*</a:t>
          </a:r>
        </a:p>
      </dgm:t>
    </dgm:pt>
    <dgm:pt modelId="{F2BEA6E0-9058-401B-A470-20846AADE66E}" type="parTrans" cxnId="{D7443780-D5DB-4489-AEDE-C954681E9349}">
      <dgm:prSet/>
      <dgm:spPr/>
      <dgm:t>
        <a:bodyPr/>
        <a:lstStyle/>
        <a:p>
          <a:endParaRPr lang="es-CO"/>
        </a:p>
      </dgm:t>
    </dgm:pt>
    <dgm:pt modelId="{3BDC71C7-2F1F-4B3F-A863-1D4C4F4D93D8}" type="sibTrans" cxnId="{D7443780-D5DB-4489-AEDE-C954681E9349}">
      <dgm:prSet/>
      <dgm:spPr/>
      <dgm:t>
        <a:bodyPr/>
        <a:lstStyle/>
        <a:p>
          <a:endParaRPr lang="es-CO"/>
        </a:p>
      </dgm:t>
    </dgm:pt>
    <dgm:pt modelId="{0B9C382F-71AC-445C-B54C-E20E9A923524}" type="pres">
      <dgm:prSet presAssocID="{A3555D37-DC0A-466E-8C02-A28BD88E406C}" presName="hierChild1" presStyleCnt="0">
        <dgm:presLayoutVars>
          <dgm:orgChart val="1"/>
          <dgm:chPref val="1"/>
          <dgm:dir/>
          <dgm:animOne val="branch"/>
          <dgm:animLvl val="lvl"/>
          <dgm:resizeHandles/>
        </dgm:presLayoutVars>
      </dgm:prSet>
      <dgm:spPr/>
    </dgm:pt>
    <dgm:pt modelId="{DCCDD4B9-F2EC-4A89-A0E6-F40FD17BE1D9}" type="pres">
      <dgm:prSet presAssocID="{720229F6-E87E-46CA-BCE2-C0C848ACC12A}" presName="hierRoot1" presStyleCnt="0">
        <dgm:presLayoutVars>
          <dgm:hierBranch val="init"/>
        </dgm:presLayoutVars>
      </dgm:prSet>
      <dgm:spPr/>
    </dgm:pt>
    <dgm:pt modelId="{EA2CF22D-3A1C-4D3D-BADD-1033C9F2F771}" type="pres">
      <dgm:prSet presAssocID="{720229F6-E87E-46CA-BCE2-C0C848ACC12A}" presName="rootComposite1" presStyleCnt="0"/>
      <dgm:spPr/>
    </dgm:pt>
    <dgm:pt modelId="{E0742A37-7657-4196-8CDC-736991F0B5F8}" type="pres">
      <dgm:prSet presAssocID="{720229F6-E87E-46CA-BCE2-C0C848ACC12A}" presName="rootText1" presStyleLbl="node0" presStyleIdx="0" presStyleCnt="1" custScaleX="183949" custScaleY="395064">
        <dgm:presLayoutVars>
          <dgm:chPref val="3"/>
        </dgm:presLayoutVars>
      </dgm:prSet>
      <dgm:spPr/>
    </dgm:pt>
    <dgm:pt modelId="{64EB63EB-BF5F-4279-BF62-071971D4F7C2}" type="pres">
      <dgm:prSet presAssocID="{720229F6-E87E-46CA-BCE2-C0C848ACC12A}" presName="rootConnector1" presStyleLbl="node1" presStyleIdx="0" presStyleCnt="0"/>
      <dgm:spPr/>
    </dgm:pt>
    <dgm:pt modelId="{69495690-2AEE-4A62-8166-467F31DBFF9E}" type="pres">
      <dgm:prSet presAssocID="{720229F6-E87E-46CA-BCE2-C0C848ACC12A}" presName="hierChild2" presStyleCnt="0"/>
      <dgm:spPr/>
    </dgm:pt>
    <dgm:pt modelId="{29FEE516-38F3-4FEC-986E-9AC25AD060BE}" type="pres">
      <dgm:prSet presAssocID="{0700BFC8-532B-4B0E-B367-2E7C1106688E}" presName="Name64" presStyleLbl="parChTrans1D2" presStyleIdx="0" presStyleCnt="5"/>
      <dgm:spPr/>
    </dgm:pt>
    <dgm:pt modelId="{DCAE343B-B99E-477C-BA36-77C3FDB10964}" type="pres">
      <dgm:prSet presAssocID="{926C1B9E-18F2-49BE-B58F-1D5C6CFAC9EF}" presName="hierRoot2" presStyleCnt="0">
        <dgm:presLayoutVars>
          <dgm:hierBranch val="init"/>
        </dgm:presLayoutVars>
      </dgm:prSet>
      <dgm:spPr/>
    </dgm:pt>
    <dgm:pt modelId="{07BB2A3F-A5B8-4582-B42B-62397269B85B}" type="pres">
      <dgm:prSet presAssocID="{926C1B9E-18F2-49BE-B58F-1D5C6CFAC9EF}" presName="rootComposite" presStyleCnt="0"/>
      <dgm:spPr/>
    </dgm:pt>
    <dgm:pt modelId="{BEF12B69-9D5A-4EFF-B006-234D66927628}" type="pres">
      <dgm:prSet presAssocID="{926C1B9E-18F2-49BE-B58F-1D5C6CFAC9EF}" presName="rootText" presStyleLbl="node2" presStyleIdx="0" presStyleCnt="4" custScaleX="330756" custScaleY="154560" custLinFactNeighborX="-927" custLinFactNeighborY="15588">
        <dgm:presLayoutVars>
          <dgm:chPref val="3"/>
        </dgm:presLayoutVars>
      </dgm:prSet>
      <dgm:spPr/>
    </dgm:pt>
    <dgm:pt modelId="{FBF8038D-01D4-43DA-A008-F2B19FCD62E8}" type="pres">
      <dgm:prSet presAssocID="{926C1B9E-18F2-49BE-B58F-1D5C6CFAC9EF}" presName="rootConnector" presStyleLbl="node2" presStyleIdx="0" presStyleCnt="4"/>
      <dgm:spPr/>
    </dgm:pt>
    <dgm:pt modelId="{5E9AA364-83F7-417E-B592-E8E5C8996148}" type="pres">
      <dgm:prSet presAssocID="{926C1B9E-18F2-49BE-B58F-1D5C6CFAC9EF}" presName="hierChild4" presStyleCnt="0"/>
      <dgm:spPr/>
    </dgm:pt>
    <dgm:pt modelId="{B6F25859-0B7E-4A09-BBD6-494E6429CB2D}" type="pres">
      <dgm:prSet presAssocID="{926C1B9E-18F2-49BE-B58F-1D5C6CFAC9EF}" presName="hierChild5" presStyleCnt="0"/>
      <dgm:spPr/>
    </dgm:pt>
    <dgm:pt modelId="{FE1D3DD0-1FE8-4C15-AA43-0CF523AF4233}" type="pres">
      <dgm:prSet presAssocID="{6E04917C-0317-4D9B-B2A3-19CCD7AF4233}" presName="Name64" presStyleLbl="parChTrans1D2" presStyleIdx="1" presStyleCnt="5"/>
      <dgm:spPr/>
    </dgm:pt>
    <dgm:pt modelId="{5751D317-51D0-42CE-9072-2BA5D69828FE}" type="pres">
      <dgm:prSet presAssocID="{9A9D033D-D670-4FCF-A803-00FD176900F0}" presName="hierRoot2" presStyleCnt="0">
        <dgm:presLayoutVars>
          <dgm:hierBranch val="init"/>
        </dgm:presLayoutVars>
      </dgm:prSet>
      <dgm:spPr/>
    </dgm:pt>
    <dgm:pt modelId="{B2683924-F0F6-4C31-9A87-E7E11DDE8C9B}" type="pres">
      <dgm:prSet presAssocID="{9A9D033D-D670-4FCF-A803-00FD176900F0}" presName="rootComposite" presStyleCnt="0"/>
      <dgm:spPr/>
    </dgm:pt>
    <dgm:pt modelId="{63DC2C7A-CA51-4978-A8CE-F449587E35D3}" type="pres">
      <dgm:prSet presAssocID="{9A9D033D-D670-4FCF-A803-00FD176900F0}" presName="rootText" presStyleLbl="node2" presStyleIdx="1" presStyleCnt="4" custScaleX="328452" custScaleY="135839">
        <dgm:presLayoutVars>
          <dgm:chPref val="3"/>
        </dgm:presLayoutVars>
      </dgm:prSet>
      <dgm:spPr/>
    </dgm:pt>
    <dgm:pt modelId="{2EC7ED5E-9962-4148-A9C8-A1A46FC8167E}" type="pres">
      <dgm:prSet presAssocID="{9A9D033D-D670-4FCF-A803-00FD176900F0}" presName="rootConnector" presStyleLbl="node2" presStyleIdx="1" presStyleCnt="4"/>
      <dgm:spPr/>
    </dgm:pt>
    <dgm:pt modelId="{38F0B7D8-4334-4DC9-934A-635CED2DC7E8}" type="pres">
      <dgm:prSet presAssocID="{9A9D033D-D670-4FCF-A803-00FD176900F0}" presName="hierChild4" presStyleCnt="0"/>
      <dgm:spPr/>
    </dgm:pt>
    <dgm:pt modelId="{D54CB998-0CA1-481A-B06F-03CC86417778}" type="pres">
      <dgm:prSet presAssocID="{9A9D033D-D670-4FCF-A803-00FD176900F0}" presName="hierChild5" presStyleCnt="0"/>
      <dgm:spPr/>
    </dgm:pt>
    <dgm:pt modelId="{7E734D0C-78C8-40A0-B021-F78B46A09580}" type="pres">
      <dgm:prSet presAssocID="{8945263C-36DD-4470-B437-1E14D96DFD9F}" presName="Name64" presStyleLbl="parChTrans1D2" presStyleIdx="2" presStyleCnt="5"/>
      <dgm:spPr/>
    </dgm:pt>
    <dgm:pt modelId="{2349FDAE-FE96-47CD-86AA-039208E0BC3E}" type="pres">
      <dgm:prSet presAssocID="{6CBB8E37-CE84-42BD-8EFF-41F01937BDE6}" presName="hierRoot2" presStyleCnt="0">
        <dgm:presLayoutVars>
          <dgm:hierBranch val="init"/>
        </dgm:presLayoutVars>
      </dgm:prSet>
      <dgm:spPr/>
    </dgm:pt>
    <dgm:pt modelId="{5A31A070-3F91-4129-AAFD-13AADB7D42F1}" type="pres">
      <dgm:prSet presAssocID="{6CBB8E37-CE84-42BD-8EFF-41F01937BDE6}" presName="rootComposite" presStyleCnt="0"/>
      <dgm:spPr/>
    </dgm:pt>
    <dgm:pt modelId="{59539A99-500C-433F-8F0A-B98CFC132B29}" type="pres">
      <dgm:prSet presAssocID="{6CBB8E37-CE84-42BD-8EFF-41F01937BDE6}" presName="rootText" presStyleLbl="node2" presStyleIdx="2" presStyleCnt="4" custScaleX="330670" custScaleY="130467" custLinFactNeighborX="-27" custLinFactNeighborY="5937">
        <dgm:presLayoutVars>
          <dgm:chPref val="3"/>
        </dgm:presLayoutVars>
      </dgm:prSet>
      <dgm:spPr/>
    </dgm:pt>
    <dgm:pt modelId="{48828BD8-E938-44D4-B560-240F065ED2C3}" type="pres">
      <dgm:prSet presAssocID="{6CBB8E37-CE84-42BD-8EFF-41F01937BDE6}" presName="rootConnector" presStyleLbl="node2" presStyleIdx="2" presStyleCnt="4"/>
      <dgm:spPr/>
    </dgm:pt>
    <dgm:pt modelId="{A0E132AA-927D-4CF6-BAF7-37A35EE11C92}" type="pres">
      <dgm:prSet presAssocID="{6CBB8E37-CE84-42BD-8EFF-41F01937BDE6}" presName="hierChild4" presStyleCnt="0"/>
      <dgm:spPr/>
    </dgm:pt>
    <dgm:pt modelId="{72704DD8-4A6F-46D7-92B2-0518B236EEE9}" type="pres">
      <dgm:prSet presAssocID="{6CBB8E37-CE84-42BD-8EFF-41F01937BDE6}" presName="hierChild5" presStyleCnt="0"/>
      <dgm:spPr/>
    </dgm:pt>
    <dgm:pt modelId="{8176D9D2-51FB-4770-B42D-215620C27FFE}" type="pres">
      <dgm:prSet presAssocID="{F2BEA6E0-9058-401B-A470-20846AADE66E}" presName="Name64" presStyleLbl="parChTrans1D2" presStyleIdx="3" presStyleCnt="5"/>
      <dgm:spPr/>
    </dgm:pt>
    <dgm:pt modelId="{23DBF4B0-383B-4F43-85E1-41F7DF70BA30}" type="pres">
      <dgm:prSet presAssocID="{26F2D3F7-317F-4A6E-BBC8-2EEF9BB1A650}" presName="hierRoot2" presStyleCnt="0">
        <dgm:presLayoutVars>
          <dgm:hierBranch val="init"/>
        </dgm:presLayoutVars>
      </dgm:prSet>
      <dgm:spPr/>
    </dgm:pt>
    <dgm:pt modelId="{C622FA34-D037-4B26-8987-9AD4570A785E}" type="pres">
      <dgm:prSet presAssocID="{26F2D3F7-317F-4A6E-BBC8-2EEF9BB1A650}" presName="rootComposite" presStyleCnt="0"/>
      <dgm:spPr/>
    </dgm:pt>
    <dgm:pt modelId="{980D9C97-1E9C-47F7-9ADC-E190785BB3A2}" type="pres">
      <dgm:prSet presAssocID="{26F2D3F7-317F-4A6E-BBC8-2EEF9BB1A650}" presName="rootText" presStyleLbl="node2" presStyleIdx="3" presStyleCnt="4" custScaleX="329519" custScaleY="118948">
        <dgm:presLayoutVars>
          <dgm:chPref val="3"/>
        </dgm:presLayoutVars>
      </dgm:prSet>
      <dgm:spPr/>
    </dgm:pt>
    <dgm:pt modelId="{60A3CCBC-28C6-4760-9682-1ABD2D4EEAB6}" type="pres">
      <dgm:prSet presAssocID="{26F2D3F7-317F-4A6E-BBC8-2EEF9BB1A650}" presName="rootConnector" presStyleLbl="node2" presStyleIdx="3" presStyleCnt="4"/>
      <dgm:spPr/>
    </dgm:pt>
    <dgm:pt modelId="{8042C744-F6DC-4C5C-BFBF-4A7D37FB0FCB}" type="pres">
      <dgm:prSet presAssocID="{26F2D3F7-317F-4A6E-BBC8-2EEF9BB1A650}" presName="hierChild4" presStyleCnt="0"/>
      <dgm:spPr/>
    </dgm:pt>
    <dgm:pt modelId="{78A1DE8E-289A-4601-BF5F-6A7BD9AF5EBE}" type="pres">
      <dgm:prSet presAssocID="{26F2D3F7-317F-4A6E-BBC8-2EEF9BB1A650}" presName="hierChild5" presStyleCnt="0"/>
      <dgm:spPr/>
    </dgm:pt>
    <dgm:pt modelId="{97F2E915-07D8-45EB-A55A-3E0BE1147CD4}" type="pres">
      <dgm:prSet presAssocID="{720229F6-E87E-46CA-BCE2-C0C848ACC12A}" presName="hierChild3" presStyleCnt="0"/>
      <dgm:spPr/>
    </dgm:pt>
    <dgm:pt modelId="{9CD05B43-69A1-417D-B6E0-487C1155B433}" type="pres">
      <dgm:prSet presAssocID="{6D5BA32B-8768-4C59-9AEE-D7E32533F230}" presName="Name115" presStyleLbl="parChTrans1D2" presStyleIdx="4" presStyleCnt="5"/>
      <dgm:spPr/>
    </dgm:pt>
    <dgm:pt modelId="{6F2C898E-98EB-40F5-B9F6-714846CC483C}" type="pres">
      <dgm:prSet presAssocID="{18813C5D-E25A-4B6F-BA2F-84661EC5CE4C}" presName="hierRoot3" presStyleCnt="0">
        <dgm:presLayoutVars>
          <dgm:hierBranch val="init"/>
        </dgm:presLayoutVars>
      </dgm:prSet>
      <dgm:spPr/>
    </dgm:pt>
    <dgm:pt modelId="{7596420C-344D-44E0-B14A-B20AEC40691C}" type="pres">
      <dgm:prSet presAssocID="{18813C5D-E25A-4B6F-BA2F-84661EC5CE4C}" presName="rootComposite3" presStyleCnt="0"/>
      <dgm:spPr/>
    </dgm:pt>
    <dgm:pt modelId="{C206E5C5-30BA-4724-97F7-9B5ECD3C53CB}" type="pres">
      <dgm:prSet presAssocID="{18813C5D-E25A-4B6F-BA2F-84661EC5CE4C}" presName="rootText3" presStyleLbl="asst1" presStyleIdx="0" presStyleCnt="1" custScaleY="169955">
        <dgm:presLayoutVars>
          <dgm:chPref val="3"/>
        </dgm:presLayoutVars>
      </dgm:prSet>
      <dgm:spPr/>
    </dgm:pt>
    <dgm:pt modelId="{48078AA1-5A67-4F9B-9972-8B7A6E6D861E}" type="pres">
      <dgm:prSet presAssocID="{18813C5D-E25A-4B6F-BA2F-84661EC5CE4C}" presName="rootConnector3" presStyleLbl="asst1" presStyleIdx="0" presStyleCnt="1"/>
      <dgm:spPr/>
    </dgm:pt>
    <dgm:pt modelId="{8F340619-8B01-4FB8-8EDC-B08C2D609E6A}" type="pres">
      <dgm:prSet presAssocID="{18813C5D-E25A-4B6F-BA2F-84661EC5CE4C}" presName="hierChild6" presStyleCnt="0"/>
      <dgm:spPr/>
    </dgm:pt>
    <dgm:pt modelId="{0BB0C406-6D1C-4D35-840B-0F558922B7B9}" type="pres">
      <dgm:prSet presAssocID="{18813C5D-E25A-4B6F-BA2F-84661EC5CE4C}" presName="hierChild7" presStyleCnt="0"/>
      <dgm:spPr/>
    </dgm:pt>
  </dgm:ptLst>
  <dgm:cxnLst>
    <dgm:cxn modelId="{AC2F0D03-DDEC-4E52-81CE-74F9BA338F76}" type="presOf" srcId="{6D5BA32B-8768-4C59-9AEE-D7E32533F230}" destId="{9CD05B43-69A1-417D-B6E0-487C1155B433}" srcOrd="0" destOrd="0" presId="urn:microsoft.com/office/officeart/2009/3/layout/HorizontalOrganizationChart"/>
    <dgm:cxn modelId="{DA601723-746F-41DC-8FD6-0A7AB4855966}" type="presOf" srcId="{6CBB8E37-CE84-42BD-8EFF-41F01937BDE6}" destId="{48828BD8-E938-44D4-B560-240F065ED2C3}" srcOrd="1" destOrd="0" presId="urn:microsoft.com/office/officeart/2009/3/layout/HorizontalOrganizationChart"/>
    <dgm:cxn modelId="{F07C622F-CA57-43F4-BE5B-8203FC44918D}" type="presOf" srcId="{F2BEA6E0-9058-401B-A470-20846AADE66E}" destId="{8176D9D2-51FB-4770-B42D-215620C27FFE}" srcOrd="0" destOrd="0" presId="urn:microsoft.com/office/officeart/2009/3/layout/HorizontalOrganizationChart"/>
    <dgm:cxn modelId="{4F344D37-4EFE-4AED-971D-3B98E8E00423}" type="presOf" srcId="{26F2D3F7-317F-4A6E-BBC8-2EEF9BB1A650}" destId="{60A3CCBC-28C6-4760-9682-1ABD2D4EEAB6}" srcOrd="1" destOrd="0" presId="urn:microsoft.com/office/officeart/2009/3/layout/HorizontalOrganizationChart"/>
    <dgm:cxn modelId="{E4BAE83D-DB44-4041-9E72-F39B5EE7ADDB}" type="presOf" srcId="{9A9D033D-D670-4FCF-A803-00FD176900F0}" destId="{63DC2C7A-CA51-4978-A8CE-F449587E35D3}" srcOrd="0" destOrd="0" presId="urn:microsoft.com/office/officeart/2009/3/layout/HorizontalOrganizationChart"/>
    <dgm:cxn modelId="{4805BC62-1D88-4529-B05F-C9D4AB0D88ED}" type="presOf" srcId="{6CBB8E37-CE84-42BD-8EFF-41F01937BDE6}" destId="{59539A99-500C-433F-8F0A-B98CFC132B29}" srcOrd="0" destOrd="0" presId="urn:microsoft.com/office/officeart/2009/3/layout/HorizontalOrganizationChart"/>
    <dgm:cxn modelId="{66B2A643-D3FC-4900-8F07-2EB1D9CDB4F5}" type="presOf" srcId="{18813C5D-E25A-4B6F-BA2F-84661EC5CE4C}" destId="{C206E5C5-30BA-4724-97F7-9B5ECD3C53CB}" srcOrd="0" destOrd="0" presId="urn:microsoft.com/office/officeart/2009/3/layout/HorizontalOrganizationChart"/>
    <dgm:cxn modelId="{C7192964-6A32-42AB-A878-3A4ED600DA32}" type="presOf" srcId="{720229F6-E87E-46CA-BCE2-C0C848ACC12A}" destId="{64EB63EB-BF5F-4279-BF62-071971D4F7C2}" srcOrd="1" destOrd="0" presId="urn:microsoft.com/office/officeart/2009/3/layout/HorizontalOrganizationChart"/>
    <dgm:cxn modelId="{829A0168-01E4-4AC9-9363-46BA6B565111}" type="presOf" srcId="{9A9D033D-D670-4FCF-A803-00FD176900F0}" destId="{2EC7ED5E-9962-4148-A9C8-A1A46FC8167E}" srcOrd="1" destOrd="0" presId="urn:microsoft.com/office/officeart/2009/3/layout/HorizontalOrganizationChart"/>
    <dgm:cxn modelId="{EDC53A74-FC34-4BD6-B168-DEE42CD195CC}" type="presOf" srcId="{6E04917C-0317-4D9B-B2A3-19CCD7AF4233}" destId="{FE1D3DD0-1FE8-4C15-AA43-0CF523AF4233}" srcOrd="0" destOrd="0" presId="urn:microsoft.com/office/officeart/2009/3/layout/HorizontalOrganizationChart"/>
    <dgm:cxn modelId="{A71BFC74-548D-41BD-8D8A-A17F0EF5ACDD}" srcId="{720229F6-E87E-46CA-BCE2-C0C848ACC12A}" destId="{18813C5D-E25A-4B6F-BA2F-84661EC5CE4C}" srcOrd="0" destOrd="0" parTransId="{6D5BA32B-8768-4C59-9AEE-D7E32533F230}" sibTransId="{3F0E43E0-4A37-4654-85EA-AB77BBAD0FEE}"/>
    <dgm:cxn modelId="{6F4BB676-B560-4A29-94AC-DF0C5921D409}" type="presOf" srcId="{8945263C-36DD-4470-B437-1E14D96DFD9F}" destId="{7E734D0C-78C8-40A0-B021-F78B46A09580}" srcOrd="0" destOrd="0" presId="urn:microsoft.com/office/officeart/2009/3/layout/HorizontalOrganizationChart"/>
    <dgm:cxn modelId="{DC8B7F79-69A7-4CC1-8031-8834BFD8BDFF}" type="presOf" srcId="{926C1B9E-18F2-49BE-B58F-1D5C6CFAC9EF}" destId="{FBF8038D-01D4-43DA-A008-F2B19FCD62E8}" srcOrd="1" destOrd="0" presId="urn:microsoft.com/office/officeart/2009/3/layout/HorizontalOrganizationChart"/>
    <dgm:cxn modelId="{D7443780-D5DB-4489-AEDE-C954681E9349}" srcId="{720229F6-E87E-46CA-BCE2-C0C848ACC12A}" destId="{26F2D3F7-317F-4A6E-BBC8-2EEF9BB1A650}" srcOrd="4" destOrd="0" parTransId="{F2BEA6E0-9058-401B-A470-20846AADE66E}" sibTransId="{3BDC71C7-2F1F-4B3F-A863-1D4C4F4D93D8}"/>
    <dgm:cxn modelId="{18DE8D88-22A1-44DD-8AC6-0F0E96D185D0}" type="presOf" srcId="{0700BFC8-532B-4B0E-B367-2E7C1106688E}" destId="{29FEE516-38F3-4FEC-986E-9AC25AD060BE}" srcOrd="0" destOrd="0" presId="urn:microsoft.com/office/officeart/2009/3/layout/HorizontalOrganizationChart"/>
    <dgm:cxn modelId="{2319759C-303E-4037-BC77-80E011879931}" type="presOf" srcId="{A3555D37-DC0A-466E-8C02-A28BD88E406C}" destId="{0B9C382F-71AC-445C-B54C-E20E9A923524}" srcOrd="0" destOrd="0" presId="urn:microsoft.com/office/officeart/2009/3/layout/HorizontalOrganizationChart"/>
    <dgm:cxn modelId="{3252E3A5-01DE-4C2E-A45A-3C7FB4D39945}" srcId="{720229F6-E87E-46CA-BCE2-C0C848ACC12A}" destId="{926C1B9E-18F2-49BE-B58F-1D5C6CFAC9EF}" srcOrd="1" destOrd="0" parTransId="{0700BFC8-532B-4B0E-B367-2E7C1106688E}" sibTransId="{963557F2-1C73-48C4-B109-C6D95D23D182}"/>
    <dgm:cxn modelId="{853A51AF-3B6C-4CBA-A52D-28AA608DFD70}" type="presOf" srcId="{26F2D3F7-317F-4A6E-BBC8-2EEF9BB1A650}" destId="{980D9C97-1E9C-47F7-9ADC-E190785BB3A2}" srcOrd="0" destOrd="0" presId="urn:microsoft.com/office/officeart/2009/3/layout/HorizontalOrganizationChart"/>
    <dgm:cxn modelId="{1DF1ECAF-B4A7-451A-A1F0-BF766F1DCEC3}" srcId="{720229F6-E87E-46CA-BCE2-C0C848ACC12A}" destId="{9A9D033D-D670-4FCF-A803-00FD176900F0}" srcOrd="2" destOrd="0" parTransId="{6E04917C-0317-4D9B-B2A3-19CCD7AF4233}" sibTransId="{9059AC56-6D13-4728-84A1-F406C28C7086}"/>
    <dgm:cxn modelId="{3A056DCC-1578-4FC4-AFB9-14D618F40C1D}" type="presOf" srcId="{926C1B9E-18F2-49BE-B58F-1D5C6CFAC9EF}" destId="{BEF12B69-9D5A-4EFF-B006-234D66927628}" srcOrd="0" destOrd="0" presId="urn:microsoft.com/office/officeart/2009/3/layout/HorizontalOrganizationChart"/>
    <dgm:cxn modelId="{A56130D1-0F0A-47B2-B6D0-95630D43381C}" srcId="{720229F6-E87E-46CA-BCE2-C0C848ACC12A}" destId="{6CBB8E37-CE84-42BD-8EFF-41F01937BDE6}" srcOrd="3" destOrd="0" parTransId="{8945263C-36DD-4470-B437-1E14D96DFD9F}" sibTransId="{64E05FFE-52CC-45FD-9F62-BFF59EFF247A}"/>
    <dgm:cxn modelId="{32383CD9-54C1-47DD-AD47-EB1F5A389AE4}" type="presOf" srcId="{720229F6-E87E-46CA-BCE2-C0C848ACC12A}" destId="{E0742A37-7657-4196-8CDC-736991F0B5F8}" srcOrd="0" destOrd="0" presId="urn:microsoft.com/office/officeart/2009/3/layout/HorizontalOrganizationChart"/>
    <dgm:cxn modelId="{F9312BF9-B959-4CCC-8669-2B6872088F10}" type="presOf" srcId="{18813C5D-E25A-4B6F-BA2F-84661EC5CE4C}" destId="{48078AA1-5A67-4F9B-9972-8B7A6E6D861E}" srcOrd="1" destOrd="0" presId="urn:microsoft.com/office/officeart/2009/3/layout/HorizontalOrganizationChart"/>
    <dgm:cxn modelId="{5588B0FC-AA08-439E-B601-5C2643D837CC}" srcId="{A3555D37-DC0A-466E-8C02-A28BD88E406C}" destId="{720229F6-E87E-46CA-BCE2-C0C848ACC12A}" srcOrd="0" destOrd="0" parTransId="{B8B9C416-F19D-4644-A804-6B5CCDD6779C}" sibTransId="{049E2E32-43EF-4A76-8986-4079DEA4FAB7}"/>
    <dgm:cxn modelId="{CA0B010F-0021-4D6B-AECB-6AE12934E1CA}" type="presParOf" srcId="{0B9C382F-71AC-445C-B54C-E20E9A923524}" destId="{DCCDD4B9-F2EC-4A89-A0E6-F40FD17BE1D9}" srcOrd="0" destOrd="0" presId="urn:microsoft.com/office/officeart/2009/3/layout/HorizontalOrganizationChart"/>
    <dgm:cxn modelId="{7CFB8D23-B500-48D8-85EE-92A0CF6DC056}" type="presParOf" srcId="{DCCDD4B9-F2EC-4A89-A0E6-F40FD17BE1D9}" destId="{EA2CF22D-3A1C-4D3D-BADD-1033C9F2F771}" srcOrd="0" destOrd="0" presId="urn:microsoft.com/office/officeart/2009/3/layout/HorizontalOrganizationChart"/>
    <dgm:cxn modelId="{AC7CC007-2977-45F8-8AA1-592B4A417A3E}" type="presParOf" srcId="{EA2CF22D-3A1C-4D3D-BADD-1033C9F2F771}" destId="{E0742A37-7657-4196-8CDC-736991F0B5F8}" srcOrd="0" destOrd="0" presId="urn:microsoft.com/office/officeart/2009/3/layout/HorizontalOrganizationChart"/>
    <dgm:cxn modelId="{283827CC-1864-4E99-9F5F-F5D917DAEDD4}" type="presParOf" srcId="{EA2CF22D-3A1C-4D3D-BADD-1033C9F2F771}" destId="{64EB63EB-BF5F-4279-BF62-071971D4F7C2}" srcOrd="1" destOrd="0" presId="urn:microsoft.com/office/officeart/2009/3/layout/HorizontalOrganizationChart"/>
    <dgm:cxn modelId="{F56C9DE6-D148-4F38-A91F-1BEBD7796F66}" type="presParOf" srcId="{DCCDD4B9-F2EC-4A89-A0E6-F40FD17BE1D9}" destId="{69495690-2AEE-4A62-8166-467F31DBFF9E}" srcOrd="1" destOrd="0" presId="urn:microsoft.com/office/officeart/2009/3/layout/HorizontalOrganizationChart"/>
    <dgm:cxn modelId="{16080D2A-78E8-46E7-93A1-BE61A8D83117}" type="presParOf" srcId="{69495690-2AEE-4A62-8166-467F31DBFF9E}" destId="{29FEE516-38F3-4FEC-986E-9AC25AD060BE}" srcOrd="0" destOrd="0" presId="urn:microsoft.com/office/officeart/2009/3/layout/HorizontalOrganizationChart"/>
    <dgm:cxn modelId="{44ADA213-0E97-4C53-BEF2-FB2D5031FC4D}" type="presParOf" srcId="{69495690-2AEE-4A62-8166-467F31DBFF9E}" destId="{DCAE343B-B99E-477C-BA36-77C3FDB10964}" srcOrd="1" destOrd="0" presId="urn:microsoft.com/office/officeart/2009/3/layout/HorizontalOrganizationChart"/>
    <dgm:cxn modelId="{31364C38-B681-48D0-95FF-BE63CB4C7F56}" type="presParOf" srcId="{DCAE343B-B99E-477C-BA36-77C3FDB10964}" destId="{07BB2A3F-A5B8-4582-B42B-62397269B85B}" srcOrd="0" destOrd="0" presId="urn:microsoft.com/office/officeart/2009/3/layout/HorizontalOrganizationChart"/>
    <dgm:cxn modelId="{D5222087-6484-4313-8E8F-231533A13AED}" type="presParOf" srcId="{07BB2A3F-A5B8-4582-B42B-62397269B85B}" destId="{BEF12B69-9D5A-4EFF-B006-234D66927628}" srcOrd="0" destOrd="0" presId="urn:microsoft.com/office/officeart/2009/3/layout/HorizontalOrganizationChart"/>
    <dgm:cxn modelId="{8AF423B0-6E3B-4F0C-952D-8DEBFAA510C0}" type="presParOf" srcId="{07BB2A3F-A5B8-4582-B42B-62397269B85B}" destId="{FBF8038D-01D4-43DA-A008-F2B19FCD62E8}" srcOrd="1" destOrd="0" presId="urn:microsoft.com/office/officeart/2009/3/layout/HorizontalOrganizationChart"/>
    <dgm:cxn modelId="{2CE43FD2-FC31-4619-9960-DB9871C76B7E}" type="presParOf" srcId="{DCAE343B-B99E-477C-BA36-77C3FDB10964}" destId="{5E9AA364-83F7-417E-B592-E8E5C8996148}" srcOrd="1" destOrd="0" presId="urn:microsoft.com/office/officeart/2009/3/layout/HorizontalOrganizationChart"/>
    <dgm:cxn modelId="{645A1515-9E08-4ED4-A35D-63D156D73710}" type="presParOf" srcId="{DCAE343B-B99E-477C-BA36-77C3FDB10964}" destId="{B6F25859-0B7E-4A09-BBD6-494E6429CB2D}" srcOrd="2" destOrd="0" presId="urn:microsoft.com/office/officeart/2009/3/layout/HorizontalOrganizationChart"/>
    <dgm:cxn modelId="{D0B6F533-B9F2-48A0-9140-DFB66D4D8853}" type="presParOf" srcId="{69495690-2AEE-4A62-8166-467F31DBFF9E}" destId="{FE1D3DD0-1FE8-4C15-AA43-0CF523AF4233}" srcOrd="2" destOrd="0" presId="urn:microsoft.com/office/officeart/2009/3/layout/HorizontalOrganizationChart"/>
    <dgm:cxn modelId="{F4BB83E5-BBD9-4598-BA83-E77330687BD1}" type="presParOf" srcId="{69495690-2AEE-4A62-8166-467F31DBFF9E}" destId="{5751D317-51D0-42CE-9072-2BA5D69828FE}" srcOrd="3" destOrd="0" presId="urn:microsoft.com/office/officeart/2009/3/layout/HorizontalOrganizationChart"/>
    <dgm:cxn modelId="{CE44DA2F-051F-4E59-ACAA-034E182A8608}" type="presParOf" srcId="{5751D317-51D0-42CE-9072-2BA5D69828FE}" destId="{B2683924-F0F6-4C31-9A87-E7E11DDE8C9B}" srcOrd="0" destOrd="0" presId="urn:microsoft.com/office/officeart/2009/3/layout/HorizontalOrganizationChart"/>
    <dgm:cxn modelId="{A9F6096D-7CF6-4CCD-AD7D-DC7918F3250A}" type="presParOf" srcId="{B2683924-F0F6-4C31-9A87-E7E11DDE8C9B}" destId="{63DC2C7A-CA51-4978-A8CE-F449587E35D3}" srcOrd="0" destOrd="0" presId="urn:microsoft.com/office/officeart/2009/3/layout/HorizontalOrganizationChart"/>
    <dgm:cxn modelId="{2B08B2C7-98C9-47AE-9D3F-357FFD9055C2}" type="presParOf" srcId="{B2683924-F0F6-4C31-9A87-E7E11DDE8C9B}" destId="{2EC7ED5E-9962-4148-A9C8-A1A46FC8167E}" srcOrd="1" destOrd="0" presId="urn:microsoft.com/office/officeart/2009/3/layout/HorizontalOrganizationChart"/>
    <dgm:cxn modelId="{35763538-8010-4031-9304-22FCC3C2D2F4}" type="presParOf" srcId="{5751D317-51D0-42CE-9072-2BA5D69828FE}" destId="{38F0B7D8-4334-4DC9-934A-635CED2DC7E8}" srcOrd="1" destOrd="0" presId="urn:microsoft.com/office/officeart/2009/3/layout/HorizontalOrganizationChart"/>
    <dgm:cxn modelId="{51FAACB7-EBBD-4D05-89EE-EF9186C605F1}" type="presParOf" srcId="{5751D317-51D0-42CE-9072-2BA5D69828FE}" destId="{D54CB998-0CA1-481A-B06F-03CC86417778}" srcOrd="2" destOrd="0" presId="urn:microsoft.com/office/officeart/2009/3/layout/HorizontalOrganizationChart"/>
    <dgm:cxn modelId="{84C35A39-4020-431F-AB42-C2CDC8FC29C6}" type="presParOf" srcId="{69495690-2AEE-4A62-8166-467F31DBFF9E}" destId="{7E734D0C-78C8-40A0-B021-F78B46A09580}" srcOrd="4" destOrd="0" presId="urn:microsoft.com/office/officeart/2009/3/layout/HorizontalOrganizationChart"/>
    <dgm:cxn modelId="{CF8EE1BD-8510-426A-ABB7-DA9DBA256164}" type="presParOf" srcId="{69495690-2AEE-4A62-8166-467F31DBFF9E}" destId="{2349FDAE-FE96-47CD-86AA-039208E0BC3E}" srcOrd="5" destOrd="0" presId="urn:microsoft.com/office/officeart/2009/3/layout/HorizontalOrganizationChart"/>
    <dgm:cxn modelId="{739019C3-9BC1-4BA1-B3F6-3295CEA0B287}" type="presParOf" srcId="{2349FDAE-FE96-47CD-86AA-039208E0BC3E}" destId="{5A31A070-3F91-4129-AAFD-13AADB7D42F1}" srcOrd="0" destOrd="0" presId="urn:microsoft.com/office/officeart/2009/3/layout/HorizontalOrganizationChart"/>
    <dgm:cxn modelId="{1B4ECCD1-5029-47BE-A347-21F399F1AEFE}" type="presParOf" srcId="{5A31A070-3F91-4129-AAFD-13AADB7D42F1}" destId="{59539A99-500C-433F-8F0A-B98CFC132B29}" srcOrd="0" destOrd="0" presId="urn:microsoft.com/office/officeart/2009/3/layout/HorizontalOrganizationChart"/>
    <dgm:cxn modelId="{D6C4D4AD-DC1B-4447-9FEE-4FE658984C67}" type="presParOf" srcId="{5A31A070-3F91-4129-AAFD-13AADB7D42F1}" destId="{48828BD8-E938-44D4-B560-240F065ED2C3}" srcOrd="1" destOrd="0" presId="urn:microsoft.com/office/officeart/2009/3/layout/HorizontalOrganizationChart"/>
    <dgm:cxn modelId="{FC469D00-45D0-40EF-929A-F2D16CF556C6}" type="presParOf" srcId="{2349FDAE-FE96-47CD-86AA-039208E0BC3E}" destId="{A0E132AA-927D-4CF6-BAF7-37A35EE11C92}" srcOrd="1" destOrd="0" presId="urn:microsoft.com/office/officeart/2009/3/layout/HorizontalOrganizationChart"/>
    <dgm:cxn modelId="{BFFDD908-C52A-4E05-9775-3EF41CF73587}" type="presParOf" srcId="{2349FDAE-FE96-47CD-86AA-039208E0BC3E}" destId="{72704DD8-4A6F-46D7-92B2-0518B236EEE9}" srcOrd="2" destOrd="0" presId="urn:microsoft.com/office/officeart/2009/3/layout/HorizontalOrganizationChart"/>
    <dgm:cxn modelId="{10DF3259-B33B-416C-9BA4-B6CCC34BF44F}" type="presParOf" srcId="{69495690-2AEE-4A62-8166-467F31DBFF9E}" destId="{8176D9D2-51FB-4770-B42D-215620C27FFE}" srcOrd="6" destOrd="0" presId="urn:microsoft.com/office/officeart/2009/3/layout/HorizontalOrganizationChart"/>
    <dgm:cxn modelId="{D95E412D-4C79-4086-8D6B-CEB781284F74}" type="presParOf" srcId="{69495690-2AEE-4A62-8166-467F31DBFF9E}" destId="{23DBF4B0-383B-4F43-85E1-41F7DF70BA30}" srcOrd="7" destOrd="0" presId="urn:microsoft.com/office/officeart/2009/3/layout/HorizontalOrganizationChart"/>
    <dgm:cxn modelId="{F7C70279-C62D-48E6-A259-B2747BFDB909}" type="presParOf" srcId="{23DBF4B0-383B-4F43-85E1-41F7DF70BA30}" destId="{C622FA34-D037-4B26-8987-9AD4570A785E}" srcOrd="0" destOrd="0" presId="urn:microsoft.com/office/officeart/2009/3/layout/HorizontalOrganizationChart"/>
    <dgm:cxn modelId="{0B50C905-8C1B-4BC8-AB2C-16B95723CB4F}" type="presParOf" srcId="{C622FA34-D037-4B26-8987-9AD4570A785E}" destId="{980D9C97-1E9C-47F7-9ADC-E190785BB3A2}" srcOrd="0" destOrd="0" presId="urn:microsoft.com/office/officeart/2009/3/layout/HorizontalOrganizationChart"/>
    <dgm:cxn modelId="{D89FBC74-1B33-4565-B3B1-2EB027902933}" type="presParOf" srcId="{C622FA34-D037-4B26-8987-9AD4570A785E}" destId="{60A3CCBC-28C6-4760-9682-1ABD2D4EEAB6}" srcOrd="1" destOrd="0" presId="urn:microsoft.com/office/officeart/2009/3/layout/HorizontalOrganizationChart"/>
    <dgm:cxn modelId="{EC3D3900-0CBA-45E5-BF5F-91893E89AED2}" type="presParOf" srcId="{23DBF4B0-383B-4F43-85E1-41F7DF70BA30}" destId="{8042C744-F6DC-4C5C-BFBF-4A7D37FB0FCB}" srcOrd="1" destOrd="0" presId="urn:microsoft.com/office/officeart/2009/3/layout/HorizontalOrganizationChart"/>
    <dgm:cxn modelId="{567D95EF-7636-4207-A37C-7BABEA844B1B}" type="presParOf" srcId="{23DBF4B0-383B-4F43-85E1-41F7DF70BA30}" destId="{78A1DE8E-289A-4601-BF5F-6A7BD9AF5EBE}" srcOrd="2" destOrd="0" presId="urn:microsoft.com/office/officeart/2009/3/layout/HorizontalOrganizationChart"/>
    <dgm:cxn modelId="{8438E614-55F8-4A69-A491-3EC4EB8FAACB}" type="presParOf" srcId="{DCCDD4B9-F2EC-4A89-A0E6-F40FD17BE1D9}" destId="{97F2E915-07D8-45EB-A55A-3E0BE1147CD4}" srcOrd="2" destOrd="0" presId="urn:microsoft.com/office/officeart/2009/3/layout/HorizontalOrganizationChart"/>
    <dgm:cxn modelId="{64E8E9E6-6B61-45CF-9E58-772B46D37B8C}" type="presParOf" srcId="{97F2E915-07D8-45EB-A55A-3E0BE1147CD4}" destId="{9CD05B43-69A1-417D-B6E0-487C1155B433}" srcOrd="0" destOrd="0" presId="urn:microsoft.com/office/officeart/2009/3/layout/HorizontalOrganizationChart"/>
    <dgm:cxn modelId="{4F6260AD-9036-488E-BD40-41A88C3EA6AD}" type="presParOf" srcId="{97F2E915-07D8-45EB-A55A-3E0BE1147CD4}" destId="{6F2C898E-98EB-40F5-B9F6-714846CC483C}" srcOrd="1" destOrd="0" presId="urn:microsoft.com/office/officeart/2009/3/layout/HorizontalOrganizationChart"/>
    <dgm:cxn modelId="{BD573F38-6D16-417D-9FE3-A76ACCED749A}" type="presParOf" srcId="{6F2C898E-98EB-40F5-B9F6-714846CC483C}" destId="{7596420C-344D-44E0-B14A-B20AEC40691C}" srcOrd="0" destOrd="0" presId="urn:microsoft.com/office/officeart/2009/3/layout/HorizontalOrganizationChart"/>
    <dgm:cxn modelId="{54DC7581-27C5-4789-B197-3AB81462AD51}" type="presParOf" srcId="{7596420C-344D-44E0-B14A-B20AEC40691C}" destId="{C206E5C5-30BA-4724-97F7-9B5ECD3C53CB}" srcOrd="0" destOrd="0" presId="urn:microsoft.com/office/officeart/2009/3/layout/HorizontalOrganizationChart"/>
    <dgm:cxn modelId="{B6B16D5C-E0C0-47A5-A1CF-4F87E885A842}" type="presParOf" srcId="{7596420C-344D-44E0-B14A-B20AEC40691C}" destId="{48078AA1-5A67-4F9B-9972-8B7A6E6D861E}" srcOrd="1" destOrd="0" presId="urn:microsoft.com/office/officeart/2009/3/layout/HorizontalOrganizationChart"/>
    <dgm:cxn modelId="{8B155D87-6F6F-4A77-A41C-B9A944368DBF}" type="presParOf" srcId="{6F2C898E-98EB-40F5-B9F6-714846CC483C}" destId="{8F340619-8B01-4FB8-8EDC-B08C2D609E6A}" srcOrd="1" destOrd="0" presId="urn:microsoft.com/office/officeart/2009/3/layout/HorizontalOrganizationChart"/>
    <dgm:cxn modelId="{19AE46AB-4384-4CE6-B5F4-5506E75A1EC7}" type="presParOf" srcId="{6F2C898E-98EB-40F5-B9F6-714846CC483C}" destId="{0BB0C406-6D1C-4D35-840B-0F558922B7B9}"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15D91-BCE7-412F-88D1-22F4FBAC6164}"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CO"/>
        </a:p>
      </dgm:t>
    </dgm:pt>
    <dgm:pt modelId="{3929761E-D483-4800-B7CA-7FD83A8EA40B}">
      <dgm:prSet phldrT="[Texto]" custT="1"/>
      <dgm:spPr/>
      <dgm:t>
        <a:bodyPr/>
        <a:lstStyle/>
        <a:p>
          <a:r>
            <a:rPr lang="es-CO" sz="1700" b="1" dirty="0">
              <a:latin typeface="+mn-lt"/>
            </a:rPr>
            <a:t>Medidas de soporte basadas en evidencia</a:t>
          </a:r>
        </a:p>
      </dgm:t>
    </dgm:pt>
    <dgm:pt modelId="{E247EC81-E280-40EC-A3BC-E49EC6278142}" type="parTrans" cxnId="{A23E3734-E783-4145-AFC2-A9DB8B956431}">
      <dgm:prSet/>
      <dgm:spPr/>
      <dgm:t>
        <a:bodyPr/>
        <a:lstStyle/>
        <a:p>
          <a:endParaRPr lang="es-CO"/>
        </a:p>
      </dgm:t>
    </dgm:pt>
    <dgm:pt modelId="{6C20D025-8007-4713-ACC0-71929FCBF737}" type="sibTrans" cxnId="{A23E3734-E783-4145-AFC2-A9DB8B956431}">
      <dgm:prSet/>
      <dgm:spPr/>
      <dgm:t>
        <a:bodyPr/>
        <a:lstStyle/>
        <a:p>
          <a:endParaRPr lang="es-CO"/>
        </a:p>
      </dgm:t>
    </dgm:pt>
    <dgm:pt modelId="{A00E27C3-0016-4A93-884D-EB33C44A598F}">
      <dgm:prSet phldrT="[Texto]" custT="1"/>
      <dgm:spPr/>
      <dgm:t>
        <a:bodyPr/>
        <a:lstStyle/>
        <a:p>
          <a:r>
            <a:rPr lang="es-CO" sz="1600" dirty="0">
              <a:latin typeface="+mn-lt"/>
            </a:rPr>
            <a:t>1)Desobstrucción de la VA (Succión)</a:t>
          </a:r>
        </a:p>
      </dgm:t>
    </dgm:pt>
    <dgm:pt modelId="{DB26848F-7327-4528-BF96-E1A92C16613E}" type="parTrans" cxnId="{714E3401-86B5-4408-AEF3-39DE888409FF}">
      <dgm:prSet/>
      <dgm:spPr/>
      <dgm:t>
        <a:bodyPr/>
        <a:lstStyle/>
        <a:p>
          <a:endParaRPr lang="es-CO"/>
        </a:p>
      </dgm:t>
    </dgm:pt>
    <dgm:pt modelId="{9422E1DF-07AE-4B5A-ABF2-63FB74EA479F}" type="sibTrans" cxnId="{714E3401-86B5-4408-AEF3-39DE888409FF}">
      <dgm:prSet/>
      <dgm:spPr/>
      <dgm:t>
        <a:bodyPr/>
        <a:lstStyle/>
        <a:p>
          <a:endParaRPr lang="es-CO"/>
        </a:p>
      </dgm:t>
    </dgm:pt>
    <dgm:pt modelId="{BA6AB12E-D13F-4F2F-9BFF-67CE0B137136}">
      <dgm:prSet phldrT="[Texto]"/>
      <dgm:spPr/>
      <dgm:t>
        <a:bodyPr/>
        <a:lstStyle/>
        <a:p>
          <a:r>
            <a:rPr lang="es-CO" dirty="0">
              <a:latin typeface="Aptos" panose="020B0004020202020204" pitchFamily="34" charset="0"/>
            </a:rPr>
            <a:t>3)Mantenimiento del balance hidroelectrolítico y la nutrición</a:t>
          </a:r>
        </a:p>
      </dgm:t>
    </dgm:pt>
    <dgm:pt modelId="{63F362BB-4603-42D7-B69F-6B85A16574C2}" type="parTrans" cxnId="{270C3977-4942-47DA-A3F0-DE3E95145088}">
      <dgm:prSet/>
      <dgm:spPr/>
      <dgm:t>
        <a:bodyPr/>
        <a:lstStyle/>
        <a:p>
          <a:endParaRPr lang="es-CO"/>
        </a:p>
      </dgm:t>
    </dgm:pt>
    <dgm:pt modelId="{AE2B36DB-1FA5-4DB0-B6A5-A2CF35AB7797}" type="sibTrans" cxnId="{270C3977-4942-47DA-A3F0-DE3E95145088}">
      <dgm:prSet/>
      <dgm:spPr/>
      <dgm:t>
        <a:bodyPr/>
        <a:lstStyle/>
        <a:p>
          <a:endParaRPr lang="es-CO"/>
        </a:p>
      </dgm:t>
    </dgm:pt>
    <dgm:pt modelId="{3FB61966-31FE-4EB3-ADEB-E82D33A28E31}">
      <dgm:prSet phldrT="[Texto]" custT="1"/>
      <dgm:spPr/>
      <dgm:t>
        <a:bodyPr/>
        <a:lstStyle/>
        <a:p>
          <a:r>
            <a:rPr lang="es-CO" sz="1600" dirty="0">
              <a:latin typeface="Aptos" panose="020B0004020202020204" pitchFamily="34" charset="0"/>
            </a:rPr>
            <a:t>2)Suplementación de oxígeno</a:t>
          </a:r>
        </a:p>
      </dgm:t>
    </dgm:pt>
    <dgm:pt modelId="{F6D94A3F-9D34-464A-A715-E04B4D8D128B}" type="parTrans" cxnId="{2D2140D4-8CC6-4CB4-B2B4-E353A69E7263}">
      <dgm:prSet/>
      <dgm:spPr/>
      <dgm:t>
        <a:bodyPr/>
        <a:lstStyle/>
        <a:p>
          <a:endParaRPr lang="es-CO"/>
        </a:p>
      </dgm:t>
    </dgm:pt>
    <dgm:pt modelId="{8416930B-CDEF-4ACE-98A4-899C4C73DA63}" type="sibTrans" cxnId="{2D2140D4-8CC6-4CB4-B2B4-E353A69E7263}">
      <dgm:prSet/>
      <dgm:spPr/>
      <dgm:t>
        <a:bodyPr/>
        <a:lstStyle/>
        <a:p>
          <a:endParaRPr lang="es-CO"/>
        </a:p>
      </dgm:t>
    </dgm:pt>
    <dgm:pt modelId="{2511DE76-A31B-4FEF-B116-99307A330312}">
      <dgm:prSet phldrT="[Texto]"/>
      <dgm:spPr/>
      <dgm:t>
        <a:bodyPr/>
        <a:lstStyle/>
        <a:p>
          <a:r>
            <a:rPr lang="es-CO" dirty="0">
              <a:latin typeface="+mn-lt"/>
            </a:rPr>
            <a:t>4)Ventilación –</a:t>
          </a:r>
        </a:p>
        <a:p>
          <a:r>
            <a:rPr lang="es-CO" dirty="0">
              <a:latin typeface="+mn-lt"/>
            </a:rPr>
            <a:t>Cánula nasal de alto flujo</a:t>
          </a:r>
        </a:p>
      </dgm:t>
    </dgm:pt>
    <dgm:pt modelId="{FFB27FF3-3C49-4244-A172-4B2EA3FC4813}" type="parTrans" cxnId="{2785395C-38B1-439E-85EC-44794E863C78}">
      <dgm:prSet/>
      <dgm:spPr/>
      <dgm:t>
        <a:bodyPr/>
        <a:lstStyle/>
        <a:p>
          <a:endParaRPr lang="es-CO"/>
        </a:p>
      </dgm:t>
    </dgm:pt>
    <dgm:pt modelId="{23128918-00E4-4616-9457-93F03001E3D5}" type="sibTrans" cxnId="{2785395C-38B1-439E-85EC-44794E863C78}">
      <dgm:prSet/>
      <dgm:spPr/>
      <dgm:t>
        <a:bodyPr/>
        <a:lstStyle/>
        <a:p>
          <a:endParaRPr lang="es-CO"/>
        </a:p>
      </dgm:t>
    </dgm:pt>
    <dgm:pt modelId="{35EB4F8F-4BD7-4E2E-88B1-5279346228E8}">
      <dgm:prSet phldrT="[Texto]" custT="1"/>
      <dgm:spPr>
        <a:solidFill>
          <a:schemeClr val="tx2">
            <a:lumMod val="10000"/>
            <a:lumOff val="90000"/>
            <a:alpha val="90000"/>
          </a:schemeClr>
        </a:solidFill>
      </dgm:spPr>
      <dgm:t>
        <a:bodyPr/>
        <a:lstStyle/>
        <a:p>
          <a:r>
            <a:rPr lang="es-CO" sz="1600" dirty="0">
              <a:latin typeface="+mn-lt"/>
            </a:rPr>
            <a:t>Algunas guías sugieren:</a:t>
          </a:r>
        </a:p>
        <a:p>
          <a:r>
            <a:rPr lang="es-CO" sz="1600" dirty="0">
              <a:latin typeface="+mn-lt"/>
            </a:rPr>
            <a:t>Solución hipertónica</a:t>
          </a:r>
        </a:p>
        <a:p>
          <a:r>
            <a:rPr lang="es-CO" sz="1600" dirty="0">
              <a:latin typeface="+mn-lt"/>
            </a:rPr>
            <a:t>Broncodilatador</a:t>
          </a:r>
        </a:p>
      </dgm:t>
    </dgm:pt>
    <dgm:pt modelId="{62A38D0F-6838-4B7A-AC27-0B787569AC14}" type="parTrans" cxnId="{55D09AFF-53A1-49F6-8636-4B5DC589078D}">
      <dgm:prSet/>
      <dgm:spPr/>
      <dgm:t>
        <a:bodyPr/>
        <a:lstStyle/>
        <a:p>
          <a:endParaRPr lang="es-CO"/>
        </a:p>
      </dgm:t>
    </dgm:pt>
    <dgm:pt modelId="{3DFE0352-4F8B-464E-B418-17D36BE10324}" type="sibTrans" cxnId="{55D09AFF-53A1-49F6-8636-4B5DC589078D}">
      <dgm:prSet/>
      <dgm:spPr/>
      <dgm:t>
        <a:bodyPr/>
        <a:lstStyle/>
        <a:p>
          <a:endParaRPr lang="es-CO"/>
        </a:p>
      </dgm:t>
    </dgm:pt>
    <dgm:pt modelId="{7345A569-811B-4E0B-82A7-639B62E57A15}">
      <dgm:prSet phldrT="[Texto]"/>
      <dgm:spPr>
        <a:solidFill>
          <a:schemeClr val="accent1">
            <a:lumMod val="40000"/>
            <a:lumOff val="60000"/>
            <a:alpha val="90000"/>
          </a:schemeClr>
        </a:solidFill>
      </dgm:spPr>
      <dgm:t>
        <a:bodyPr/>
        <a:lstStyle/>
        <a:p>
          <a:r>
            <a:rPr lang="es-CO" dirty="0">
              <a:latin typeface="+mn-lt"/>
            </a:rPr>
            <a:t>No se recomienda en general:</a:t>
          </a:r>
        </a:p>
        <a:p>
          <a:r>
            <a:rPr lang="es-CO" dirty="0">
              <a:latin typeface="+mn-lt"/>
            </a:rPr>
            <a:t>Antibiótico</a:t>
          </a:r>
        </a:p>
        <a:p>
          <a:r>
            <a:rPr lang="es-CO" dirty="0">
              <a:latin typeface="+mn-lt"/>
            </a:rPr>
            <a:t>Adrenalina</a:t>
          </a:r>
        </a:p>
        <a:p>
          <a:r>
            <a:rPr lang="es-CO" dirty="0">
              <a:latin typeface="+mn-lt"/>
            </a:rPr>
            <a:t>Corticoide</a:t>
          </a:r>
        </a:p>
      </dgm:t>
    </dgm:pt>
    <dgm:pt modelId="{A6319B9B-A5A0-4937-9BF2-372CFF449DD1}" type="parTrans" cxnId="{9756FAE9-6B2C-4BCA-89DA-CC3E4FDF5549}">
      <dgm:prSet/>
      <dgm:spPr/>
      <dgm:t>
        <a:bodyPr/>
        <a:lstStyle/>
        <a:p>
          <a:endParaRPr lang="es-CO"/>
        </a:p>
      </dgm:t>
    </dgm:pt>
    <dgm:pt modelId="{F3D376BA-839C-46D8-97CB-C7EA965C579B}" type="sibTrans" cxnId="{9756FAE9-6B2C-4BCA-89DA-CC3E4FDF5549}">
      <dgm:prSet/>
      <dgm:spPr/>
      <dgm:t>
        <a:bodyPr/>
        <a:lstStyle/>
        <a:p>
          <a:endParaRPr lang="es-CO"/>
        </a:p>
      </dgm:t>
    </dgm:pt>
    <dgm:pt modelId="{2090FD5A-BF33-44C0-BA54-0653D1E537C8}" type="pres">
      <dgm:prSet presAssocID="{FF415D91-BCE7-412F-88D1-22F4FBAC6164}" presName="hierChild1" presStyleCnt="0">
        <dgm:presLayoutVars>
          <dgm:chPref val="1"/>
          <dgm:dir/>
          <dgm:animOne val="branch"/>
          <dgm:animLvl val="lvl"/>
          <dgm:resizeHandles/>
        </dgm:presLayoutVars>
      </dgm:prSet>
      <dgm:spPr/>
    </dgm:pt>
    <dgm:pt modelId="{FC4950B1-F8E6-46D8-B369-FAAF452F05FE}" type="pres">
      <dgm:prSet presAssocID="{3929761E-D483-4800-B7CA-7FD83A8EA40B}" presName="hierRoot1" presStyleCnt="0"/>
      <dgm:spPr/>
    </dgm:pt>
    <dgm:pt modelId="{43BA8E6C-B1E7-4744-9604-1A6AD21AD746}" type="pres">
      <dgm:prSet presAssocID="{3929761E-D483-4800-B7CA-7FD83A8EA40B}" presName="composite" presStyleCnt="0"/>
      <dgm:spPr/>
    </dgm:pt>
    <dgm:pt modelId="{A5EEB812-AF5B-49BC-898C-03BF6A84AB08}" type="pres">
      <dgm:prSet presAssocID="{3929761E-D483-4800-B7CA-7FD83A8EA40B}" presName="background" presStyleLbl="node0" presStyleIdx="0" presStyleCnt="3"/>
      <dgm:spPr/>
    </dgm:pt>
    <dgm:pt modelId="{0796CED3-0CF7-4248-B701-8B7D29FCFA50}" type="pres">
      <dgm:prSet presAssocID="{3929761E-D483-4800-B7CA-7FD83A8EA40B}" presName="text" presStyleLbl="fgAcc0" presStyleIdx="0" presStyleCnt="3">
        <dgm:presLayoutVars>
          <dgm:chPref val="3"/>
        </dgm:presLayoutVars>
      </dgm:prSet>
      <dgm:spPr/>
    </dgm:pt>
    <dgm:pt modelId="{63116EE4-FF8B-4515-B4D0-4B3604DD812D}" type="pres">
      <dgm:prSet presAssocID="{3929761E-D483-4800-B7CA-7FD83A8EA40B}" presName="hierChild2" presStyleCnt="0"/>
      <dgm:spPr/>
    </dgm:pt>
    <dgm:pt modelId="{46E3BF6F-96B5-44CE-9A84-A409F71A2F72}" type="pres">
      <dgm:prSet presAssocID="{DB26848F-7327-4528-BF96-E1A92C16613E}" presName="Name10" presStyleLbl="parChTrans1D2" presStyleIdx="0" presStyleCnt="2"/>
      <dgm:spPr/>
    </dgm:pt>
    <dgm:pt modelId="{B38D2C3E-CDD5-4E15-9430-2E8249131CC3}" type="pres">
      <dgm:prSet presAssocID="{A00E27C3-0016-4A93-884D-EB33C44A598F}" presName="hierRoot2" presStyleCnt="0"/>
      <dgm:spPr/>
    </dgm:pt>
    <dgm:pt modelId="{3933E43C-8247-42FE-931D-8196585E7B53}" type="pres">
      <dgm:prSet presAssocID="{A00E27C3-0016-4A93-884D-EB33C44A598F}" presName="composite2" presStyleCnt="0"/>
      <dgm:spPr/>
    </dgm:pt>
    <dgm:pt modelId="{C1D6477D-1FBC-4986-9DC5-E5B51BA5EAC6}" type="pres">
      <dgm:prSet presAssocID="{A00E27C3-0016-4A93-884D-EB33C44A598F}" presName="background2" presStyleLbl="node2" presStyleIdx="0" presStyleCnt="2"/>
      <dgm:spPr/>
    </dgm:pt>
    <dgm:pt modelId="{DAD38C9A-8F09-47B1-AAE3-9CF974FB5804}" type="pres">
      <dgm:prSet presAssocID="{A00E27C3-0016-4A93-884D-EB33C44A598F}" presName="text2" presStyleLbl="fgAcc2" presStyleIdx="0" presStyleCnt="2">
        <dgm:presLayoutVars>
          <dgm:chPref val="3"/>
        </dgm:presLayoutVars>
      </dgm:prSet>
      <dgm:spPr/>
    </dgm:pt>
    <dgm:pt modelId="{45B799D4-83B4-4FC5-9EBB-45F46FC44F30}" type="pres">
      <dgm:prSet presAssocID="{A00E27C3-0016-4A93-884D-EB33C44A598F}" presName="hierChild3" presStyleCnt="0"/>
      <dgm:spPr/>
    </dgm:pt>
    <dgm:pt modelId="{E462CCEC-A637-47ED-B2D4-8C5E18983019}" type="pres">
      <dgm:prSet presAssocID="{63F362BB-4603-42D7-B69F-6B85A16574C2}" presName="Name17" presStyleLbl="parChTrans1D3" presStyleIdx="0" presStyleCnt="2"/>
      <dgm:spPr/>
    </dgm:pt>
    <dgm:pt modelId="{F581B6A7-F418-4676-807F-B0E3F68E3D81}" type="pres">
      <dgm:prSet presAssocID="{BA6AB12E-D13F-4F2F-9BFF-67CE0B137136}" presName="hierRoot3" presStyleCnt="0"/>
      <dgm:spPr/>
    </dgm:pt>
    <dgm:pt modelId="{CFE1528C-E437-4B39-AB5A-ECDB9C9D5B70}" type="pres">
      <dgm:prSet presAssocID="{BA6AB12E-D13F-4F2F-9BFF-67CE0B137136}" presName="composite3" presStyleCnt="0"/>
      <dgm:spPr/>
    </dgm:pt>
    <dgm:pt modelId="{88DF94D7-FF1F-467B-B718-E0D159D2D329}" type="pres">
      <dgm:prSet presAssocID="{BA6AB12E-D13F-4F2F-9BFF-67CE0B137136}" presName="background3" presStyleLbl="node3" presStyleIdx="0" presStyleCnt="2"/>
      <dgm:spPr/>
    </dgm:pt>
    <dgm:pt modelId="{C3564552-503D-4458-9ECB-0947FCD642B8}" type="pres">
      <dgm:prSet presAssocID="{BA6AB12E-D13F-4F2F-9BFF-67CE0B137136}" presName="text3" presStyleLbl="fgAcc3" presStyleIdx="0" presStyleCnt="2">
        <dgm:presLayoutVars>
          <dgm:chPref val="3"/>
        </dgm:presLayoutVars>
      </dgm:prSet>
      <dgm:spPr/>
    </dgm:pt>
    <dgm:pt modelId="{DFDDF093-887C-4926-BB47-90B15E76436A}" type="pres">
      <dgm:prSet presAssocID="{BA6AB12E-D13F-4F2F-9BFF-67CE0B137136}" presName="hierChild4" presStyleCnt="0"/>
      <dgm:spPr/>
    </dgm:pt>
    <dgm:pt modelId="{8A9BEC00-BA92-48B0-96E3-0144DF4F36A3}" type="pres">
      <dgm:prSet presAssocID="{F6D94A3F-9D34-464A-A715-E04B4D8D128B}" presName="Name10" presStyleLbl="parChTrans1D2" presStyleIdx="1" presStyleCnt="2"/>
      <dgm:spPr/>
    </dgm:pt>
    <dgm:pt modelId="{157F49ED-153B-4970-A228-D08C11A9F3A7}" type="pres">
      <dgm:prSet presAssocID="{3FB61966-31FE-4EB3-ADEB-E82D33A28E31}" presName="hierRoot2" presStyleCnt="0"/>
      <dgm:spPr/>
    </dgm:pt>
    <dgm:pt modelId="{37789EA8-D289-4EB9-967D-5B9BC438F832}" type="pres">
      <dgm:prSet presAssocID="{3FB61966-31FE-4EB3-ADEB-E82D33A28E31}" presName="composite2" presStyleCnt="0"/>
      <dgm:spPr/>
    </dgm:pt>
    <dgm:pt modelId="{E0D8253D-CCA9-4376-B3C6-D0506D398639}" type="pres">
      <dgm:prSet presAssocID="{3FB61966-31FE-4EB3-ADEB-E82D33A28E31}" presName="background2" presStyleLbl="node2" presStyleIdx="1" presStyleCnt="2"/>
      <dgm:spPr/>
    </dgm:pt>
    <dgm:pt modelId="{2CA8DF4F-7BD7-4E55-B60D-B179D6C02885}" type="pres">
      <dgm:prSet presAssocID="{3FB61966-31FE-4EB3-ADEB-E82D33A28E31}" presName="text2" presStyleLbl="fgAcc2" presStyleIdx="1" presStyleCnt="2" custScaleX="107306">
        <dgm:presLayoutVars>
          <dgm:chPref val="3"/>
        </dgm:presLayoutVars>
      </dgm:prSet>
      <dgm:spPr/>
    </dgm:pt>
    <dgm:pt modelId="{36BE4E14-2AE6-4F3F-956C-32B66D53C7F0}" type="pres">
      <dgm:prSet presAssocID="{3FB61966-31FE-4EB3-ADEB-E82D33A28E31}" presName="hierChild3" presStyleCnt="0"/>
      <dgm:spPr/>
    </dgm:pt>
    <dgm:pt modelId="{7BEBF720-7AEF-4A02-BF4C-5DCE127673D4}" type="pres">
      <dgm:prSet presAssocID="{FFB27FF3-3C49-4244-A172-4B2EA3FC4813}" presName="Name17" presStyleLbl="parChTrans1D3" presStyleIdx="1" presStyleCnt="2"/>
      <dgm:spPr/>
    </dgm:pt>
    <dgm:pt modelId="{46046E52-CEFE-4A74-9534-F58B8B794A69}" type="pres">
      <dgm:prSet presAssocID="{2511DE76-A31B-4FEF-B116-99307A330312}" presName="hierRoot3" presStyleCnt="0"/>
      <dgm:spPr/>
    </dgm:pt>
    <dgm:pt modelId="{099949D2-9F62-410E-A614-35DA574B9A66}" type="pres">
      <dgm:prSet presAssocID="{2511DE76-A31B-4FEF-B116-99307A330312}" presName="composite3" presStyleCnt="0"/>
      <dgm:spPr/>
    </dgm:pt>
    <dgm:pt modelId="{06E25DEE-C1AC-425B-924A-9F9A2B8C3F0B}" type="pres">
      <dgm:prSet presAssocID="{2511DE76-A31B-4FEF-B116-99307A330312}" presName="background3" presStyleLbl="node3" presStyleIdx="1" presStyleCnt="2"/>
      <dgm:spPr/>
    </dgm:pt>
    <dgm:pt modelId="{D32A4C98-3DD5-45D4-BBD7-04F72EA7B76A}" type="pres">
      <dgm:prSet presAssocID="{2511DE76-A31B-4FEF-B116-99307A330312}" presName="text3" presStyleLbl="fgAcc3" presStyleIdx="1" presStyleCnt="2">
        <dgm:presLayoutVars>
          <dgm:chPref val="3"/>
        </dgm:presLayoutVars>
      </dgm:prSet>
      <dgm:spPr/>
    </dgm:pt>
    <dgm:pt modelId="{B2A97AEA-C010-41F7-B210-8FBDBE786CB8}" type="pres">
      <dgm:prSet presAssocID="{2511DE76-A31B-4FEF-B116-99307A330312}" presName="hierChild4" presStyleCnt="0"/>
      <dgm:spPr/>
    </dgm:pt>
    <dgm:pt modelId="{04004047-4B10-42B5-AC16-24AD1D17A8C7}" type="pres">
      <dgm:prSet presAssocID="{35EB4F8F-4BD7-4E2E-88B1-5279346228E8}" presName="hierRoot1" presStyleCnt="0"/>
      <dgm:spPr/>
    </dgm:pt>
    <dgm:pt modelId="{D7BFB4B3-9D35-4823-AEFB-63E968C6D41B}" type="pres">
      <dgm:prSet presAssocID="{35EB4F8F-4BD7-4E2E-88B1-5279346228E8}" presName="composite" presStyleCnt="0"/>
      <dgm:spPr/>
    </dgm:pt>
    <dgm:pt modelId="{08D152D3-D108-40D8-97DD-CC4938A5DAD8}" type="pres">
      <dgm:prSet presAssocID="{35EB4F8F-4BD7-4E2E-88B1-5279346228E8}" presName="background" presStyleLbl="node0" presStyleIdx="1" presStyleCnt="3"/>
      <dgm:spPr/>
    </dgm:pt>
    <dgm:pt modelId="{405034DC-D2CF-4CC3-8BF0-953F2EED73AA}" type="pres">
      <dgm:prSet presAssocID="{35EB4F8F-4BD7-4E2E-88B1-5279346228E8}" presName="text" presStyleLbl="fgAcc0" presStyleIdx="1" presStyleCnt="3" custScaleY="139465" custLinFactNeighborX="83649" custLinFactNeighborY="36155">
        <dgm:presLayoutVars>
          <dgm:chPref val="3"/>
        </dgm:presLayoutVars>
      </dgm:prSet>
      <dgm:spPr/>
    </dgm:pt>
    <dgm:pt modelId="{B7026DA1-8429-46A3-BF9D-72EEA0610B6A}" type="pres">
      <dgm:prSet presAssocID="{35EB4F8F-4BD7-4E2E-88B1-5279346228E8}" presName="hierChild2" presStyleCnt="0"/>
      <dgm:spPr/>
    </dgm:pt>
    <dgm:pt modelId="{E4FF1454-E1C6-4F42-BF44-5AA177401DC1}" type="pres">
      <dgm:prSet presAssocID="{7345A569-811B-4E0B-82A7-639B62E57A15}" presName="hierRoot1" presStyleCnt="0"/>
      <dgm:spPr/>
    </dgm:pt>
    <dgm:pt modelId="{600BD319-527B-4C81-B85E-4EB0EBEEAC29}" type="pres">
      <dgm:prSet presAssocID="{7345A569-811B-4E0B-82A7-639B62E57A15}" presName="composite" presStyleCnt="0"/>
      <dgm:spPr/>
    </dgm:pt>
    <dgm:pt modelId="{BC169DE1-A917-427A-89F6-A10F1A87BF1F}" type="pres">
      <dgm:prSet presAssocID="{7345A569-811B-4E0B-82A7-639B62E57A15}" presName="background" presStyleLbl="node0" presStyleIdx="2" presStyleCnt="3"/>
      <dgm:spPr/>
    </dgm:pt>
    <dgm:pt modelId="{6DFD8FE2-C36E-4CED-96C2-A1048184628C}" type="pres">
      <dgm:prSet presAssocID="{7345A569-811B-4E0B-82A7-639B62E57A15}" presName="text" presStyleLbl="fgAcc0" presStyleIdx="2" presStyleCnt="3" custScaleY="139465" custLinFactY="100000" custLinFactNeighborX="-35076" custLinFactNeighborY="132064">
        <dgm:presLayoutVars>
          <dgm:chPref val="3"/>
        </dgm:presLayoutVars>
      </dgm:prSet>
      <dgm:spPr/>
    </dgm:pt>
    <dgm:pt modelId="{3FC0FB07-39DB-4AA4-BF18-DCBE134AB794}" type="pres">
      <dgm:prSet presAssocID="{7345A569-811B-4E0B-82A7-639B62E57A15}" presName="hierChild2" presStyleCnt="0"/>
      <dgm:spPr/>
    </dgm:pt>
  </dgm:ptLst>
  <dgm:cxnLst>
    <dgm:cxn modelId="{714E3401-86B5-4408-AEF3-39DE888409FF}" srcId="{3929761E-D483-4800-B7CA-7FD83A8EA40B}" destId="{A00E27C3-0016-4A93-884D-EB33C44A598F}" srcOrd="0" destOrd="0" parTransId="{DB26848F-7327-4528-BF96-E1A92C16613E}" sibTransId="{9422E1DF-07AE-4B5A-ABF2-63FB74EA479F}"/>
    <dgm:cxn modelId="{C0F12D15-61D3-4501-84A8-6399898A7D92}" type="presOf" srcId="{7345A569-811B-4E0B-82A7-639B62E57A15}" destId="{6DFD8FE2-C36E-4CED-96C2-A1048184628C}" srcOrd="0" destOrd="0" presId="urn:microsoft.com/office/officeart/2005/8/layout/hierarchy1"/>
    <dgm:cxn modelId="{4F13351E-B804-441B-B049-D14B704B3511}" type="presOf" srcId="{DB26848F-7327-4528-BF96-E1A92C16613E}" destId="{46E3BF6F-96B5-44CE-9A84-A409F71A2F72}" srcOrd="0" destOrd="0" presId="urn:microsoft.com/office/officeart/2005/8/layout/hierarchy1"/>
    <dgm:cxn modelId="{A23E3734-E783-4145-AFC2-A9DB8B956431}" srcId="{FF415D91-BCE7-412F-88D1-22F4FBAC6164}" destId="{3929761E-D483-4800-B7CA-7FD83A8EA40B}" srcOrd="0" destOrd="0" parTransId="{E247EC81-E280-40EC-A3BC-E49EC6278142}" sibTransId="{6C20D025-8007-4713-ACC0-71929FCBF737}"/>
    <dgm:cxn modelId="{98836840-E235-475C-9247-DAF93E9BAAEA}" type="presOf" srcId="{FF415D91-BCE7-412F-88D1-22F4FBAC6164}" destId="{2090FD5A-BF33-44C0-BA54-0653D1E537C8}" srcOrd="0" destOrd="0" presId="urn:microsoft.com/office/officeart/2005/8/layout/hierarchy1"/>
    <dgm:cxn modelId="{2785395C-38B1-439E-85EC-44794E863C78}" srcId="{3FB61966-31FE-4EB3-ADEB-E82D33A28E31}" destId="{2511DE76-A31B-4FEF-B116-99307A330312}" srcOrd="0" destOrd="0" parTransId="{FFB27FF3-3C49-4244-A172-4B2EA3FC4813}" sibTransId="{23128918-00E4-4616-9457-93F03001E3D5}"/>
    <dgm:cxn modelId="{5731544F-08CD-40BD-A7D9-B34C5538CD6B}" type="presOf" srcId="{3929761E-D483-4800-B7CA-7FD83A8EA40B}" destId="{0796CED3-0CF7-4248-B701-8B7D29FCFA50}" srcOrd="0" destOrd="0" presId="urn:microsoft.com/office/officeart/2005/8/layout/hierarchy1"/>
    <dgm:cxn modelId="{270C3977-4942-47DA-A3F0-DE3E95145088}" srcId="{A00E27C3-0016-4A93-884D-EB33C44A598F}" destId="{BA6AB12E-D13F-4F2F-9BFF-67CE0B137136}" srcOrd="0" destOrd="0" parTransId="{63F362BB-4603-42D7-B69F-6B85A16574C2}" sibTransId="{AE2B36DB-1FA5-4DB0-B6A5-A2CF35AB7797}"/>
    <dgm:cxn modelId="{F06F01B4-31ED-47EC-B063-95A7EA6B0B1F}" type="presOf" srcId="{BA6AB12E-D13F-4F2F-9BFF-67CE0B137136}" destId="{C3564552-503D-4458-9ECB-0947FCD642B8}" srcOrd="0" destOrd="0" presId="urn:microsoft.com/office/officeart/2005/8/layout/hierarchy1"/>
    <dgm:cxn modelId="{B3F074C1-6B23-402F-8A4E-0AB21375307A}" type="presOf" srcId="{F6D94A3F-9D34-464A-A715-E04B4D8D128B}" destId="{8A9BEC00-BA92-48B0-96E3-0144DF4F36A3}" srcOrd="0" destOrd="0" presId="urn:microsoft.com/office/officeart/2005/8/layout/hierarchy1"/>
    <dgm:cxn modelId="{6B593EC5-BF52-415F-902A-A62FECC609B2}" type="presOf" srcId="{A00E27C3-0016-4A93-884D-EB33C44A598F}" destId="{DAD38C9A-8F09-47B1-AAE3-9CF974FB5804}" srcOrd="0" destOrd="0" presId="urn:microsoft.com/office/officeart/2005/8/layout/hierarchy1"/>
    <dgm:cxn modelId="{2D2140D4-8CC6-4CB4-B2B4-E353A69E7263}" srcId="{3929761E-D483-4800-B7CA-7FD83A8EA40B}" destId="{3FB61966-31FE-4EB3-ADEB-E82D33A28E31}" srcOrd="1" destOrd="0" parTransId="{F6D94A3F-9D34-464A-A715-E04B4D8D128B}" sibTransId="{8416930B-CDEF-4ACE-98A4-899C4C73DA63}"/>
    <dgm:cxn modelId="{9756FAE9-6B2C-4BCA-89DA-CC3E4FDF5549}" srcId="{FF415D91-BCE7-412F-88D1-22F4FBAC6164}" destId="{7345A569-811B-4E0B-82A7-639B62E57A15}" srcOrd="2" destOrd="0" parTransId="{A6319B9B-A5A0-4937-9BF2-372CFF449DD1}" sibTransId="{F3D376BA-839C-46D8-97CB-C7EA965C579B}"/>
    <dgm:cxn modelId="{221B76EA-08D3-4CFA-B561-0FEB77A4A4BC}" type="presOf" srcId="{35EB4F8F-4BD7-4E2E-88B1-5279346228E8}" destId="{405034DC-D2CF-4CC3-8BF0-953F2EED73AA}" srcOrd="0" destOrd="0" presId="urn:microsoft.com/office/officeart/2005/8/layout/hierarchy1"/>
    <dgm:cxn modelId="{F9CEE5EB-3F65-492D-A240-76AD1A5D5ED9}" type="presOf" srcId="{63F362BB-4603-42D7-B69F-6B85A16574C2}" destId="{E462CCEC-A637-47ED-B2D4-8C5E18983019}" srcOrd="0" destOrd="0" presId="urn:microsoft.com/office/officeart/2005/8/layout/hierarchy1"/>
    <dgm:cxn modelId="{CD501DEC-2C03-4860-8AC6-04CEF9128361}" type="presOf" srcId="{3FB61966-31FE-4EB3-ADEB-E82D33A28E31}" destId="{2CA8DF4F-7BD7-4E55-B60D-B179D6C02885}" srcOrd="0" destOrd="0" presId="urn:microsoft.com/office/officeart/2005/8/layout/hierarchy1"/>
    <dgm:cxn modelId="{30F2E5F3-2787-4EBA-BD32-3176D9DE1B94}" type="presOf" srcId="{FFB27FF3-3C49-4244-A172-4B2EA3FC4813}" destId="{7BEBF720-7AEF-4A02-BF4C-5DCE127673D4}" srcOrd="0" destOrd="0" presId="urn:microsoft.com/office/officeart/2005/8/layout/hierarchy1"/>
    <dgm:cxn modelId="{939207FD-A143-453E-A590-4CB5946267AA}" type="presOf" srcId="{2511DE76-A31B-4FEF-B116-99307A330312}" destId="{D32A4C98-3DD5-45D4-BBD7-04F72EA7B76A}" srcOrd="0" destOrd="0" presId="urn:microsoft.com/office/officeart/2005/8/layout/hierarchy1"/>
    <dgm:cxn modelId="{55D09AFF-53A1-49F6-8636-4B5DC589078D}" srcId="{FF415D91-BCE7-412F-88D1-22F4FBAC6164}" destId="{35EB4F8F-4BD7-4E2E-88B1-5279346228E8}" srcOrd="1" destOrd="0" parTransId="{62A38D0F-6838-4B7A-AC27-0B787569AC14}" sibTransId="{3DFE0352-4F8B-464E-B418-17D36BE10324}"/>
    <dgm:cxn modelId="{B1072558-1727-4027-9087-0D24910DDAA7}" type="presParOf" srcId="{2090FD5A-BF33-44C0-BA54-0653D1E537C8}" destId="{FC4950B1-F8E6-46D8-B369-FAAF452F05FE}" srcOrd="0" destOrd="0" presId="urn:microsoft.com/office/officeart/2005/8/layout/hierarchy1"/>
    <dgm:cxn modelId="{A9CD571B-7302-483E-8C80-D73A4B6A365F}" type="presParOf" srcId="{FC4950B1-F8E6-46D8-B369-FAAF452F05FE}" destId="{43BA8E6C-B1E7-4744-9604-1A6AD21AD746}" srcOrd="0" destOrd="0" presId="urn:microsoft.com/office/officeart/2005/8/layout/hierarchy1"/>
    <dgm:cxn modelId="{518375D2-F590-4E63-8178-A6CF060DA8F1}" type="presParOf" srcId="{43BA8E6C-B1E7-4744-9604-1A6AD21AD746}" destId="{A5EEB812-AF5B-49BC-898C-03BF6A84AB08}" srcOrd="0" destOrd="0" presId="urn:microsoft.com/office/officeart/2005/8/layout/hierarchy1"/>
    <dgm:cxn modelId="{62952020-4CC9-4994-9D1E-8DCE79C047CA}" type="presParOf" srcId="{43BA8E6C-B1E7-4744-9604-1A6AD21AD746}" destId="{0796CED3-0CF7-4248-B701-8B7D29FCFA50}" srcOrd="1" destOrd="0" presId="urn:microsoft.com/office/officeart/2005/8/layout/hierarchy1"/>
    <dgm:cxn modelId="{B5008A48-5613-4D67-A423-6B97B6D68D3D}" type="presParOf" srcId="{FC4950B1-F8E6-46D8-B369-FAAF452F05FE}" destId="{63116EE4-FF8B-4515-B4D0-4B3604DD812D}" srcOrd="1" destOrd="0" presId="urn:microsoft.com/office/officeart/2005/8/layout/hierarchy1"/>
    <dgm:cxn modelId="{EF2271EA-A69B-4B01-858E-D0C9E4BB537A}" type="presParOf" srcId="{63116EE4-FF8B-4515-B4D0-4B3604DD812D}" destId="{46E3BF6F-96B5-44CE-9A84-A409F71A2F72}" srcOrd="0" destOrd="0" presId="urn:microsoft.com/office/officeart/2005/8/layout/hierarchy1"/>
    <dgm:cxn modelId="{094D0AE6-00A0-4118-826D-C4011288A703}" type="presParOf" srcId="{63116EE4-FF8B-4515-B4D0-4B3604DD812D}" destId="{B38D2C3E-CDD5-4E15-9430-2E8249131CC3}" srcOrd="1" destOrd="0" presId="urn:microsoft.com/office/officeart/2005/8/layout/hierarchy1"/>
    <dgm:cxn modelId="{E5AFD02E-7B7E-4B7B-8B7D-D60834CFDFB6}" type="presParOf" srcId="{B38D2C3E-CDD5-4E15-9430-2E8249131CC3}" destId="{3933E43C-8247-42FE-931D-8196585E7B53}" srcOrd="0" destOrd="0" presId="urn:microsoft.com/office/officeart/2005/8/layout/hierarchy1"/>
    <dgm:cxn modelId="{236A1102-3A75-44DD-B47C-FA13BAFE735B}" type="presParOf" srcId="{3933E43C-8247-42FE-931D-8196585E7B53}" destId="{C1D6477D-1FBC-4986-9DC5-E5B51BA5EAC6}" srcOrd="0" destOrd="0" presId="urn:microsoft.com/office/officeart/2005/8/layout/hierarchy1"/>
    <dgm:cxn modelId="{1302E72E-A884-4272-8509-2DD5F2189EAE}" type="presParOf" srcId="{3933E43C-8247-42FE-931D-8196585E7B53}" destId="{DAD38C9A-8F09-47B1-AAE3-9CF974FB5804}" srcOrd="1" destOrd="0" presId="urn:microsoft.com/office/officeart/2005/8/layout/hierarchy1"/>
    <dgm:cxn modelId="{0A74DD45-8B44-485F-A018-0F09148D773F}" type="presParOf" srcId="{B38D2C3E-CDD5-4E15-9430-2E8249131CC3}" destId="{45B799D4-83B4-4FC5-9EBB-45F46FC44F30}" srcOrd="1" destOrd="0" presId="urn:microsoft.com/office/officeart/2005/8/layout/hierarchy1"/>
    <dgm:cxn modelId="{8F5B73A7-06B5-45FE-97BC-95BF89B53EF9}" type="presParOf" srcId="{45B799D4-83B4-4FC5-9EBB-45F46FC44F30}" destId="{E462CCEC-A637-47ED-B2D4-8C5E18983019}" srcOrd="0" destOrd="0" presId="urn:microsoft.com/office/officeart/2005/8/layout/hierarchy1"/>
    <dgm:cxn modelId="{84BAEC18-D4CC-43B5-AFE3-2C9054D42E7C}" type="presParOf" srcId="{45B799D4-83B4-4FC5-9EBB-45F46FC44F30}" destId="{F581B6A7-F418-4676-807F-B0E3F68E3D81}" srcOrd="1" destOrd="0" presId="urn:microsoft.com/office/officeart/2005/8/layout/hierarchy1"/>
    <dgm:cxn modelId="{BE45E5C6-E9C4-455D-9EE4-2934E0A85465}" type="presParOf" srcId="{F581B6A7-F418-4676-807F-B0E3F68E3D81}" destId="{CFE1528C-E437-4B39-AB5A-ECDB9C9D5B70}" srcOrd="0" destOrd="0" presId="urn:microsoft.com/office/officeart/2005/8/layout/hierarchy1"/>
    <dgm:cxn modelId="{701AFEFB-881A-482E-8BE7-74DE8E564826}" type="presParOf" srcId="{CFE1528C-E437-4B39-AB5A-ECDB9C9D5B70}" destId="{88DF94D7-FF1F-467B-B718-E0D159D2D329}" srcOrd="0" destOrd="0" presId="urn:microsoft.com/office/officeart/2005/8/layout/hierarchy1"/>
    <dgm:cxn modelId="{557C8CBC-6F20-4EA4-8052-8B9F832E3D15}" type="presParOf" srcId="{CFE1528C-E437-4B39-AB5A-ECDB9C9D5B70}" destId="{C3564552-503D-4458-9ECB-0947FCD642B8}" srcOrd="1" destOrd="0" presId="urn:microsoft.com/office/officeart/2005/8/layout/hierarchy1"/>
    <dgm:cxn modelId="{A13755C9-71EA-4684-8C55-FA18DE2C2B6E}" type="presParOf" srcId="{F581B6A7-F418-4676-807F-B0E3F68E3D81}" destId="{DFDDF093-887C-4926-BB47-90B15E76436A}" srcOrd="1" destOrd="0" presId="urn:microsoft.com/office/officeart/2005/8/layout/hierarchy1"/>
    <dgm:cxn modelId="{0972AB24-27F4-457F-98BA-EE9125A2739B}" type="presParOf" srcId="{63116EE4-FF8B-4515-B4D0-4B3604DD812D}" destId="{8A9BEC00-BA92-48B0-96E3-0144DF4F36A3}" srcOrd="2" destOrd="0" presId="urn:microsoft.com/office/officeart/2005/8/layout/hierarchy1"/>
    <dgm:cxn modelId="{51B67DBB-E7A3-4C58-838C-75AC978B4B45}" type="presParOf" srcId="{63116EE4-FF8B-4515-B4D0-4B3604DD812D}" destId="{157F49ED-153B-4970-A228-D08C11A9F3A7}" srcOrd="3" destOrd="0" presId="urn:microsoft.com/office/officeart/2005/8/layout/hierarchy1"/>
    <dgm:cxn modelId="{91A59D20-57A0-4A87-89A8-833833698049}" type="presParOf" srcId="{157F49ED-153B-4970-A228-D08C11A9F3A7}" destId="{37789EA8-D289-4EB9-967D-5B9BC438F832}" srcOrd="0" destOrd="0" presId="urn:microsoft.com/office/officeart/2005/8/layout/hierarchy1"/>
    <dgm:cxn modelId="{DB788B5F-BF4F-4611-90CF-7C5BA37680DA}" type="presParOf" srcId="{37789EA8-D289-4EB9-967D-5B9BC438F832}" destId="{E0D8253D-CCA9-4376-B3C6-D0506D398639}" srcOrd="0" destOrd="0" presId="urn:microsoft.com/office/officeart/2005/8/layout/hierarchy1"/>
    <dgm:cxn modelId="{FB6B92AB-00A1-47D4-832D-ABCDE59C49C6}" type="presParOf" srcId="{37789EA8-D289-4EB9-967D-5B9BC438F832}" destId="{2CA8DF4F-7BD7-4E55-B60D-B179D6C02885}" srcOrd="1" destOrd="0" presId="urn:microsoft.com/office/officeart/2005/8/layout/hierarchy1"/>
    <dgm:cxn modelId="{8BE19216-A84C-4F5F-9724-ECF568A95197}" type="presParOf" srcId="{157F49ED-153B-4970-A228-D08C11A9F3A7}" destId="{36BE4E14-2AE6-4F3F-956C-32B66D53C7F0}" srcOrd="1" destOrd="0" presId="urn:microsoft.com/office/officeart/2005/8/layout/hierarchy1"/>
    <dgm:cxn modelId="{FB5E6A4F-51BA-403F-9E20-B9E07E34473B}" type="presParOf" srcId="{36BE4E14-2AE6-4F3F-956C-32B66D53C7F0}" destId="{7BEBF720-7AEF-4A02-BF4C-5DCE127673D4}" srcOrd="0" destOrd="0" presId="urn:microsoft.com/office/officeart/2005/8/layout/hierarchy1"/>
    <dgm:cxn modelId="{923B5158-CAAB-4953-87B5-443AF0E91F2A}" type="presParOf" srcId="{36BE4E14-2AE6-4F3F-956C-32B66D53C7F0}" destId="{46046E52-CEFE-4A74-9534-F58B8B794A69}" srcOrd="1" destOrd="0" presId="urn:microsoft.com/office/officeart/2005/8/layout/hierarchy1"/>
    <dgm:cxn modelId="{4B43798A-691A-47BD-A4B2-529AD10FFD94}" type="presParOf" srcId="{46046E52-CEFE-4A74-9534-F58B8B794A69}" destId="{099949D2-9F62-410E-A614-35DA574B9A66}" srcOrd="0" destOrd="0" presId="urn:microsoft.com/office/officeart/2005/8/layout/hierarchy1"/>
    <dgm:cxn modelId="{5C37FF5F-DC7C-4B87-989E-273A1FBA9932}" type="presParOf" srcId="{099949D2-9F62-410E-A614-35DA574B9A66}" destId="{06E25DEE-C1AC-425B-924A-9F9A2B8C3F0B}" srcOrd="0" destOrd="0" presId="urn:microsoft.com/office/officeart/2005/8/layout/hierarchy1"/>
    <dgm:cxn modelId="{0CC51028-F2F7-423F-9204-57899AB294A8}" type="presParOf" srcId="{099949D2-9F62-410E-A614-35DA574B9A66}" destId="{D32A4C98-3DD5-45D4-BBD7-04F72EA7B76A}" srcOrd="1" destOrd="0" presId="urn:microsoft.com/office/officeart/2005/8/layout/hierarchy1"/>
    <dgm:cxn modelId="{2B002A18-539E-4814-81D1-E93ADB770AEA}" type="presParOf" srcId="{46046E52-CEFE-4A74-9534-F58B8B794A69}" destId="{B2A97AEA-C010-41F7-B210-8FBDBE786CB8}" srcOrd="1" destOrd="0" presId="urn:microsoft.com/office/officeart/2005/8/layout/hierarchy1"/>
    <dgm:cxn modelId="{2D8CA414-EC0D-484A-83F9-3B8B4C67F8B5}" type="presParOf" srcId="{2090FD5A-BF33-44C0-BA54-0653D1E537C8}" destId="{04004047-4B10-42B5-AC16-24AD1D17A8C7}" srcOrd="1" destOrd="0" presId="urn:microsoft.com/office/officeart/2005/8/layout/hierarchy1"/>
    <dgm:cxn modelId="{61DDA273-7D09-4E73-9F98-1F100359C289}" type="presParOf" srcId="{04004047-4B10-42B5-AC16-24AD1D17A8C7}" destId="{D7BFB4B3-9D35-4823-AEFB-63E968C6D41B}" srcOrd="0" destOrd="0" presId="urn:microsoft.com/office/officeart/2005/8/layout/hierarchy1"/>
    <dgm:cxn modelId="{1B4D4CFA-32CA-4240-A62B-6C8B794E69A5}" type="presParOf" srcId="{D7BFB4B3-9D35-4823-AEFB-63E968C6D41B}" destId="{08D152D3-D108-40D8-97DD-CC4938A5DAD8}" srcOrd="0" destOrd="0" presId="urn:microsoft.com/office/officeart/2005/8/layout/hierarchy1"/>
    <dgm:cxn modelId="{47273D16-EB62-4DEA-9692-CDA720E2FB7B}" type="presParOf" srcId="{D7BFB4B3-9D35-4823-AEFB-63E968C6D41B}" destId="{405034DC-D2CF-4CC3-8BF0-953F2EED73AA}" srcOrd="1" destOrd="0" presId="urn:microsoft.com/office/officeart/2005/8/layout/hierarchy1"/>
    <dgm:cxn modelId="{6FC96A3E-A65E-4BE6-80ED-EFC9EDBEAC8C}" type="presParOf" srcId="{04004047-4B10-42B5-AC16-24AD1D17A8C7}" destId="{B7026DA1-8429-46A3-BF9D-72EEA0610B6A}" srcOrd="1" destOrd="0" presId="urn:microsoft.com/office/officeart/2005/8/layout/hierarchy1"/>
    <dgm:cxn modelId="{D9E8B42C-F354-4EC1-9639-15BA5062DAA7}" type="presParOf" srcId="{2090FD5A-BF33-44C0-BA54-0653D1E537C8}" destId="{E4FF1454-E1C6-4F42-BF44-5AA177401DC1}" srcOrd="2" destOrd="0" presId="urn:microsoft.com/office/officeart/2005/8/layout/hierarchy1"/>
    <dgm:cxn modelId="{83140046-C762-4C09-8843-3C2A69B53387}" type="presParOf" srcId="{E4FF1454-E1C6-4F42-BF44-5AA177401DC1}" destId="{600BD319-527B-4C81-B85E-4EB0EBEEAC29}" srcOrd="0" destOrd="0" presId="urn:microsoft.com/office/officeart/2005/8/layout/hierarchy1"/>
    <dgm:cxn modelId="{1909622C-4DBA-4C10-8018-68EADA011810}" type="presParOf" srcId="{600BD319-527B-4C81-B85E-4EB0EBEEAC29}" destId="{BC169DE1-A917-427A-89F6-A10F1A87BF1F}" srcOrd="0" destOrd="0" presId="urn:microsoft.com/office/officeart/2005/8/layout/hierarchy1"/>
    <dgm:cxn modelId="{52990B10-88A7-41FC-A618-8D1225198526}" type="presParOf" srcId="{600BD319-527B-4C81-B85E-4EB0EBEEAC29}" destId="{6DFD8FE2-C36E-4CED-96C2-A1048184628C}" srcOrd="1" destOrd="0" presId="urn:microsoft.com/office/officeart/2005/8/layout/hierarchy1"/>
    <dgm:cxn modelId="{47B62639-0F44-4E2A-9CC0-4C4FD1DEB55E}" type="presParOf" srcId="{E4FF1454-E1C6-4F42-BF44-5AA177401DC1}" destId="{3FC0FB07-39DB-4AA4-BF18-DCBE134AB7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B42240-D8D6-4FF8-BE03-3159DAF48415}" type="doc">
      <dgm:prSet loTypeId="urn:microsoft.com/office/officeart/2005/8/layout/hProcess11" loCatId="process" qsTypeId="urn:microsoft.com/office/officeart/2005/8/quickstyle/simple1" qsCatId="simple" csTypeId="urn:microsoft.com/office/officeart/2005/8/colors/accent1_2" csCatId="accent1" phldr="1"/>
      <dgm:spPr/>
    </dgm:pt>
    <dgm:pt modelId="{3F265A0D-C0DE-489A-B247-F25AF61D6DEC}">
      <dgm:prSet phldrT="[Texto]" custT="1"/>
      <dgm:spPr/>
      <dgm:t>
        <a:bodyPr/>
        <a:lstStyle/>
        <a:p>
          <a:r>
            <a:rPr lang="es-CO" sz="2000" dirty="0"/>
            <a:t>Vacunación e </a:t>
          </a:r>
          <a:r>
            <a:rPr lang="es-CO" sz="2000" dirty="0" err="1"/>
            <a:t>inmunoprofilaxis</a:t>
          </a:r>
          <a:r>
            <a:rPr lang="es-CO" sz="2000" dirty="0"/>
            <a:t> específica contra virus</a:t>
          </a:r>
        </a:p>
      </dgm:t>
    </dgm:pt>
    <dgm:pt modelId="{F2259902-4C5F-4B6D-8859-CCEF204EF687}" type="parTrans" cxnId="{9BE22435-0FA5-4081-8570-5993EAA80B92}">
      <dgm:prSet/>
      <dgm:spPr/>
      <dgm:t>
        <a:bodyPr/>
        <a:lstStyle/>
        <a:p>
          <a:endParaRPr lang="es-CO"/>
        </a:p>
      </dgm:t>
    </dgm:pt>
    <dgm:pt modelId="{59332591-874C-4AEC-8C5A-F0F287A33A7B}" type="sibTrans" cxnId="{9BE22435-0FA5-4081-8570-5993EAA80B92}">
      <dgm:prSet/>
      <dgm:spPr/>
      <dgm:t>
        <a:bodyPr/>
        <a:lstStyle/>
        <a:p>
          <a:endParaRPr lang="es-CO"/>
        </a:p>
      </dgm:t>
    </dgm:pt>
    <dgm:pt modelId="{FB990541-FFD8-4228-A826-059C5519B389}">
      <dgm:prSet phldrT="[Texto]" custT="1"/>
      <dgm:spPr/>
      <dgm:t>
        <a:bodyPr/>
        <a:lstStyle/>
        <a:p>
          <a:r>
            <a:rPr lang="es-CO" sz="2000" dirty="0"/>
            <a:t>Minimizar exposición al humo de cigarrillo</a:t>
          </a:r>
        </a:p>
      </dgm:t>
    </dgm:pt>
    <dgm:pt modelId="{A920E922-669B-4D8E-B0FB-4C0327C3239C}" type="parTrans" cxnId="{EBC84B14-9D4E-4AC4-9F32-65B033471AB1}">
      <dgm:prSet/>
      <dgm:spPr/>
      <dgm:t>
        <a:bodyPr/>
        <a:lstStyle/>
        <a:p>
          <a:endParaRPr lang="es-CO"/>
        </a:p>
      </dgm:t>
    </dgm:pt>
    <dgm:pt modelId="{8197BAE9-2AE2-44E9-AFA3-1FADA7037808}" type="sibTrans" cxnId="{EBC84B14-9D4E-4AC4-9F32-65B033471AB1}">
      <dgm:prSet/>
      <dgm:spPr/>
      <dgm:t>
        <a:bodyPr/>
        <a:lstStyle/>
        <a:p>
          <a:endParaRPr lang="es-CO"/>
        </a:p>
      </dgm:t>
    </dgm:pt>
    <dgm:pt modelId="{CA0ED6CD-8DF5-462E-BAA9-78194D2FD08E}">
      <dgm:prSet phldrT="[Texto]" custT="1"/>
      <dgm:spPr/>
      <dgm:t>
        <a:bodyPr/>
        <a:lstStyle/>
        <a:p>
          <a:r>
            <a:rPr lang="es-CO" sz="2000" dirty="0"/>
            <a:t>Higiene de manos</a:t>
          </a:r>
        </a:p>
      </dgm:t>
    </dgm:pt>
    <dgm:pt modelId="{90B8BEC2-C4D1-4985-9BB3-2D21D70A9965}" type="sibTrans" cxnId="{3EB0483D-0940-4D43-943C-115A65F34E4F}">
      <dgm:prSet/>
      <dgm:spPr/>
      <dgm:t>
        <a:bodyPr/>
        <a:lstStyle/>
        <a:p>
          <a:endParaRPr lang="es-CO"/>
        </a:p>
      </dgm:t>
    </dgm:pt>
    <dgm:pt modelId="{3156E3F0-CFBE-49DB-8939-681CC0C811F8}" type="parTrans" cxnId="{3EB0483D-0940-4D43-943C-115A65F34E4F}">
      <dgm:prSet/>
      <dgm:spPr/>
      <dgm:t>
        <a:bodyPr/>
        <a:lstStyle/>
        <a:p>
          <a:endParaRPr lang="es-CO"/>
        </a:p>
      </dgm:t>
    </dgm:pt>
    <dgm:pt modelId="{64932B40-B7FF-4C6A-954F-AB2C7EC6ED0C}" type="pres">
      <dgm:prSet presAssocID="{68B42240-D8D6-4FF8-BE03-3159DAF48415}" presName="Name0" presStyleCnt="0">
        <dgm:presLayoutVars>
          <dgm:dir/>
          <dgm:resizeHandles val="exact"/>
        </dgm:presLayoutVars>
      </dgm:prSet>
      <dgm:spPr/>
    </dgm:pt>
    <dgm:pt modelId="{41624FD9-3E2A-4B1D-A651-B7E434D7A351}" type="pres">
      <dgm:prSet presAssocID="{68B42240-D8D6-4FF8-BE03-3159DAF48415}" presName="arrow" presStyleLbl="bgShp" presStyleIdx="0" presStyleCnt="1"/>
      <dgm:spPr/>
    </dgm:pt>
    <dgm:pt modelId="{66C76CD0-9F59-459F-8B6D-170A1197DC48}" type="pres">
      <dgm:prSet presAssocID="{68B42240-D8D6-4FF8-BE03-3159DAF48415}" presName="points" presStyleCnt="0"/>
      <dgm:spPr/>
    </dgm:pt>
    <dgm:pt modelId="{3224A879-020B-41CF-B899-0A7503779C65}" type="pres">
      <dgm:prSet presAssocID="{CA0ED6CD-8DF5-462E-BAA9-78194D2FD08E}" presName="compositeA" presStyleCnt="0"/>
      <dgm:spPr/>
    </dgm:pt>
    <dgm:pt modelId="{8F4D74FE-3F50-4D25-B9ED-9CDEBBC3382D}" type="pres">
      <dgm:prSet presAssocID="{CA0ED6CD-8DF5-462E-BAA9-78194D2FD08E}" presName="textA" presStyleLbl="revTx" presStyleIdx="0" presStyleCnt="3">
        <dgm:presLayoutVars>
          <dgm:bulletEnabled val="1"/>
        </dgm:presLayoutVars>
      </dgm:prSet>
      <dgm:spPr/>
    </dgm:pt>
    <dgm:pt modelId="{514AD156-B5B6-4EA3-85F9-23E50E3555DE}" type="pres">
      <dgm:prSet presAssocID="{CA0ED6CD-8DF5-462E-BAA9-78194D2FD08E}" presName="circleA" presStyleLbl="node1" presStyleIdx="0" presStyleCnt="3"/>
      <dgm:spPr/>
    </dgm:pt>
    <dgm:pt modelId="{1C45254B-25DB-4795-9A70-5667A8392B9F}" type="pres">
      <dgm:prSet presAssocID="{CA0ED6CD-8DF5-462E-BAA9-78194D2FD08E}" presName="spaceA" presStyleCnt="0"/>
      <dgm:spPr/>
    </dgm:pt>
    <dgm:pt modelId="{49C056BB-93DE-40DE-890F-A77009A8E1FD}" type="pres">
      <dgm:prSet presAssocID="{90B8BEC2-C4D1-4985-9BB3-2D21D70A9965}" presName="space" presStyleCnt="0"/>
      <dgm:spPr/>
    </dgm:pt>
    <dgm:pt modelId="{DDCC6CBF-5740-41D8-8BDB-AFF836739FEF}" type="pres">
      <dgm:prSet presAssocID="{3F265A0D-C0DE-489A-B247-F25AF61D6DEC}" presName="compositeB" presStyleCnt="0"/>
      <dgm:spPr/>
    </dgm:pt>
    <dgm:pt modelId="{D4EA6057-6174-4005-84EF-8F5C0F4FC12C}" type="pres">
      <dgm:prSet presAssocID="{3F265A0D-C0DE-489A-B247-F25AF61D6DEC}" presName="textB" presStyleLbl="revTx" presStyleIdx="1" presStyleCnt="3">
        <dgm:presLayoutVars>
          <dgm:bulletEnabled val="1"/>
        </dgm:presLayoutVars>
      </dgm:prSet>
      <dgm:spPr/>
    </dgm:pt>
    <dgm:pt modelId="{4A201111-07E8-493A-BC1F-A1F2E3512F5D}" type="pres">
      <dgm:prSet presAssocID="{3F265A0D-C0DE-489A-B247-F25AF61D6DEC}" presName="circleB" presStyleLbl="node1" presStyleIdx="1" presStyleCnt="3"/>
      <dgm:spPr/>
    </dgm:pt>
    <dgm:pt modelId="{9885FBA2-C6FA-44D8-9EE9-48B0C7EBB5CC}" type="pres">
      <dgm:prSet presAssocID="{3F265A0D-C0DE-489A-B247-F25AF61D6DEC}" presName="spaceB" presStyleCnt="0"/>
      <dgm:spPr/>
    </dgm:pt>
    <dgm:pt modelId="{F472AB6D-8C11-4389-A8BB-A93D329F7EF4}" type="pres">
      <dgm:prSet presAssocID="{59332591-874C-4AEC-8C5A-F0F287A33A7B}" presName="space" presStyleCnt="0"/>
      <dgm:spPr/>
    </dgm:pt>
    <dgm:pt modelId="{F626D744-3383-45D8-9113-B1270AA192C5}" type="pres">
      <dgm:prSet presAssocID="{FB990541-FFD8-4228-A826-059C5519B389}" presName="compositeA" presStyleCnt="0"/>
      <dgm:spPr/>
    </dgm:pt>
    <dgm:pt modelId="{9C3C6265-6BA2-48BD-8AD0-70132A827B72}" type="pres">
      <dgm:prSet presAssocID="{FB990541-FFD8-4228-A826-059C5519B389}" presName="textA" presStyleLbl="revTx" presStyleIdx="2" presStyleCnt="3" custLinFactNeighborX="-21981">
        <dgm:presLayoutVars>
          <dgm:bulletEnabled val="1"/>
        </dgm:presLayoutVars>
      </dgm:prSet>
      <dgm:spPr/>
    </dgm:pt>
    <dgm:pt modelId="{0C58854A-E6D8-414F-BE52-323AF7BC9C16}" type="pres">
      <dgm:prSet presAssocID="{FB990541-FFD8-4228-A826-059C5519B389}" presName="circleA" presStyleLbl="node1" presStyleIdx="2" presStyleCnt="3"/>
      <dgm:spPr/>
    </dgm:pt>
    <dgm:pt modelId="{A0DAC205-A0E0-4F3B-8136-B0F9313D8956}" type="pres">
      <dgm:prSet presAssocID="{FB990541-FFD8-4228-A826-059C5519B389}" presName="spaceA" presStyleCnt="0"/>
      <dgm:spPr/>
    </dgm:pt>
  </dgm:ptLst>
  <dgm:cxnLst>
    <dgm:cxn modelId="{EBC84B14-9D4E-4AC4-9F32-65B033471AB1}" srcId="{68B42240-D8D6-4FF8-BE03-3159DAF48415}" destId="{FB990541-FFD8-4228-A826-059C5519B389}" srcOrd="2" destOrd="0" parTransId="{A920E922-669B-4D8E-B0FB-4C0327C3239C}" sibTransId="{8197BAE9-2AE2-44E9-AFA3-1FADA7037808}"/>
    <dgm:cxn modelId="{B1CCB81D-039F-4DBE-9F5D-E519C93454F5}" type="presOf" srcId="{3F265A0D-C0DE-489A-B247-F25AF61D6DEC}" destId="{D4EA6057-6174-4005-84EF-8F5C0F4FC12C}" srcOrd="0" destOrd="0" presId="urn:microsoft.com/office/officeart/2005/8/layout/hProcess11"/>
    <dgm:cxn modelId="{9BE22435-0FA5-4081-8570-5993EAA80B92}" srcId="{68B42240-D8D6-4FF8-BE03-3159DAF48415}" destId="{3F265A0D-C0DE-489A-B247-F25AF61D6DEC}" srcOrd="1" destOrd="0" parTransId="{F2259902-4C5F-4B6D-8859-CCEF204EF687}" sibTransId="{59332591-874C-4AEC-8C5A-F0F287A33A7B}"/>
    <dgm:cxn modelId="{3EB0483D-0940-4D43-943C-115A65F34E4F}" srcId="{68B42240-D8D6-4FF8-BE03-3159DAF48415}" destId="{CA0ED6CD-8DF5-462E-BAA9-78194D2FD08E}" srcOrd="0" destOrd="0" parTransId="{3156E3F0-CFBE-49DB-8939-681CC0C811F8}" sibTransId="{90B8BEC2-C4D1-4985-9BB3-2D21D70A9965}"/>
    <dgm:cxn modelId="{91789EC1-9BF3-4FA3-AED5-7D78B09749B9}" type="presOf" srcId="{FB990541-FFD8-4228-A826-059C5519B389}" destId="{9C3C6265-6BA2-48BD-8AD0-70132A827B72}" srcOrd="0" destOrd="0" presId="urn:microsoft.com/office/officeart/2005/8/layout/hProcess11"/>
    <dgm:cxn modelId="{166A03E5-32BF-41FD-9D38-306F6D063EB5}" type="presOf" srcId="{CA0ED6CD-8DF5-462E-BAA9-78194D2FD08E}" destId="{8F4D74FE-3F50-4D25-B9ED-9CDEBBC3382D}" srcOrd="0" destOrd="0" presId="urn:microsoft.com/office/officeart/2005/8/layout/hProcess11"/>
    <dgm:cxn modelId="{FD4397F7-3707-43D7-BDF3-67261FD33554}" type="presOf" srcId="{68B42240-D8D6-4FF8-BE03-3159DAF48415}" destId="{64932B40-B7FF-4C6A-954F-AB2C7EC6ED0C}" srcOrd="0" destOrd="0" presId="urn:microsoft.com/office/officeart/2005/8/layout/hProcess11"/>
    <dgm:cxn modelId="{10BF36BA-40EF-4DFF-AAF7-0FFDD82C4CAB}" type="presParOf" srcId="{64932B40-B7FF-4C6A-954F-AB2C7EC6ED0C}" destId="{41624FD9-3E2A-4B1D-A651-B7E434D7A351}" srcOrd="0" destOrd="0" presId="urn:microsoft.com/office/officeart/2005/8/layout/hProcess11"/>
    <dgm:cxn modelId="{F920EC40-C31C-46A2-A824-B1AF8364B6F0}" type="presParOf" srcId="{64932B40-B7FF-4C6A-954F-AB2C7EC6ED0C}" destId="{66C76CD0-9F59-459F-8B6D-170A1197DC48}" srcOrd="1" destOrd="0" presId="urn:microsoft.com/office/officeart/2005/8/layout/hProcess11"/>
    <dgm:cxn modelId="{BD4ACF38-D1B9-4938-B234-46AB1068A13C}" type="presParOf" srcId="{66C76CD0-9F59-459F-8B6D-170A1197DC48}" destId="{3224A879-020B-41CF-B899-0A7503779C65}" srcOrd="0" destOrd="0" presId="urn:microsoft.com/office/officeart/2005/8/layout/hProcess11"/>
    <dgm:cxn modelId="{B40E33DB-07BB-4767-B12B-58B471BDD9FF}" type="presParOf" srcId="{3224A879-020B-41CF-B899-0A7503779C65}" destId="{8F4D74FE-3F50-4D25-B9ED-9CDEBBC3382D}" srcOrd="0" destOrd="0" presId="urn:microsoft.com/office/officeart/2005/8/layout/hProcess11"/>
    <dgm:cxn modelId="{78FA950D-FEC8-476A-86EC-78C31015D8ED}" type="presParOf" srcId="{3224A879-020B-41CF-B899-0A7503779C65}" destId="{514AD156-B5B6-4EA3-85F9-23E50E3555DE}" srcOrd="1" destOrd="0" presId="urn:microsoft.com/office/officeart/2005/8/layout/hProcess11"/>
    <dgm:cxn modelId="{74BCA585-5E0B-4703-8785-F6885737AF16}" type="presParOf" srcId="{3224A879-020B-41CF-B899-0A7503779C65}" destId="{1C45254B-25DB-4795-9A70-5667A8392B9F}" srcOrd="2" destOrd="0" presId="urn:microsoft.com/office/officeart/2005/8/layout/hProcess11"/>
    <dgm:cxn modelId="{B4F4533C-5EF7-427B-9696-3DF86898390A}" type="presParOf" srcId="{66C76CD0-9F59-459F-8B6D-170A1197DC48}" destId="{49C056BB-93DE-40DE-890F-A77009A8E1FD}" srcOrd="1" destOrd="0" presId="urn:microsoft.com/office/officeart/2005/8/layout/hProcess11"/>
    <dgm:cxn modelId="{411BCE29-1981-45B1-A16D-8CBD751A43ED}" type="presParOf" srcId="{66C76CD0-9F59-459F-8B6D-170A1197DC48}" destId="{DDCC6CBF-5740-41D8-8BDB-AFF836739FEF}" srcOrd="2" destOrd="0" presId="urn:microsoft.com/office/officeart/2005/8/layout/hProcess11"/>
    <dgm:cxn modelId="{B5B9E4D6-DB2E-4E47-864E-A60D59A5FD63}" type="presParOf" srcId="{DDCC6CBF-5740-41D8-8BDB-AFF836739FEF}" destId="{D4EA6057-6174-4005-84EF-8F5C0F4FC12C}" srcOrd="0" destOrd="0" presId="urn:microsoft.com/office/officeart/2005/8/layout/hProcess11"/>
    <dgm:cxn modelId="{A86D6AA5-AB4E-4A34-BAA6-B0FCCB404CA7}" type="presParOf" srcId="{DDCC6CBF-5740-41D8-8BDB-AFF836739FEF}" destId="{4A201111-07E8-493A-BC1F-A1F2E3512F5D}" srcOrd="1" destOrd="0" presId="urn:microsoft.com/office/officeart/2005/8/layout/hProcess11"/>
    <dgm:cxn modelId="{7A61C2B0-C817-4C58-8C8D-AAFB2C28DA5D}" type="presParOf" srcId="{DDCC6CBF-5740-41D8-8BDB-AFF836739FEF}" destId="{9885FBA2-C6FA-44D8-9EE9-48B0C7EBB5CC}" srcOrd="2" destOrd="0" presId="urn:microsoft.com/office/officeart/2005/8/layout/hProcess11"/>
    <dgm:cxn modelId="{FB8BB41F-CB28-4751-9DB2-72345F0011BD}" type="presParOf" srcId="{66C76CD0-9F59-459F-8B6D-170A1197DC48}" destId="{F472AB6D-8C11-4389-A8BB-A93D329F7EF4}" srcOrd="3" destOrd="0" presId="urn:microsoft.com/office/officeart/2005/8/layout/hProcess11"/>
    <dgm:cxn modelId="{EF81D52D-ADF8-44E7-84AD-B72EDE8D6D86}" type="presParOf" srcId="{66C76CD0-9F59-459F-8B6D-170A1197DC48}" destId="{F626D744-3383-45D8-9113-B1270AA192C5}" srcOrd="4" destOrd="0" presId="urn:microsoft.com/office/officeart/2005/8/layout/hProcess11"/>
    <dgm:cxn modelId="{AEAF3CF8-41C5-4086-883D-090F24535CE3}" type="presParOf" srcId="{F626D744-3383-45D8-9113-B1270AA192C5}" destId="{9C3C6265-6BA2-48BD-8AD0-70132A827B72}" srcOrd="0" destOrd="0" presId="urn:microsoft.com/office/officeart/2005/8/layout/hProcess11"/>
    <dgm:cxn modelId="{1F888E85-8514-4EAA-AE7E-1F8EDF6B180D}" type="presParOf" srcId="{F626D744-3383-45D8-9113-B1270AA192C5}" destId="{0C58854A-E6D8-414F-BE52-323AF7BC9C16}" srcOrd="1" destOrd="0" presId="urn:microsoft.com/office/officeart/2005/8/layout/hProcess11"/>
    <dgm:cxn modelId="{0F4D4E06-4F7E-40B5-86A8-A533A6657F33}" type="presParOf" srcId="{F626D744-3383-45D8-9113-B1270AA192C5}" destId="{A0DAC205-A0E0-4F3B-8136-B0F9313D895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7E8CE-0061-4177-B3FF-A6E78533AB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44BAAE12-8A26-475D-A40B-E96BF77BAF38}">
      <dgm:prSet phldrT="[Texto]"/>
      <dgm:spPr/>
      <dgm:t>
        <a:bodyPr/>
        <a:lstStyle/>
        <a:p>
          <a:r>
            <a:rPr lang="es-CO" b="1" i="0" dirty="0"/>
            <a:t>Según su ubicación anatómica</a:t>
          </a:r>
          <a:endParaRPr lang="es-CO" b="1" dirty="0"/>
        </a:p>
      </dgm:t>
    </dgm:pt>
    <dgm:pt modelId="{B78F1055-1A64-483C-8D1A-203CE988B846}" type="parTrans" cxnId="{4CD00911-5B37-4B5F-B714-30D2990199C5}">
      <dgm:prSet/>
      <dgm:spPr/>
      <dgm:t>
        <a:bodyPr/>
        <a:lstStyle/>
        <a:p>
          <a:endParaRPr lang="es-CO"/>
        </a:p>
      </dgm:t>
    </dgm:pt>
    <dgm:pt modelId="{EC375CC0-287C-42D0-B142-267461A0104C}" type="sibTrans" cxnId="{4CD00911-5B37-4B5F-B714-30D2990199C5}">
      <dgm:prSet/>
      <dgm:spPr/>
      <dgm:t>
        <a:bodyPr/>
        <a:lstStyle/>
        <a:p>
          <a:endParaRPr lang="es-CO"/>
        </a:p>
      </dgm:t>
    </dgm:pt>
    <dgm:pt modelId="{3E83FB25-2650-4F4F-AAA5-992CD58C0976}">
      <dgm:prSet phldrT="[Texto]" custT="1"/>
      <dgm:spPr/>
      <dgm:t>
        <a:bodyPr/>
        <a:lstStyle/>
        <a:p>
          <a:r>
            <a:rPr lang="es-CO" sz="3600" b="0" i="0" dirty="0"/>
            <a:t>Alveolar</a:t>
          </a:r>
        </a:p>
        <a:p>
          <a:r>
            <a:rPr lang="es-CO" sz="3600" b="0" i="0" dirty="0"/>
            <a:t>Bronquial </a:t>
          </a:r>
        </a:p>
        <a:p>
          <a:r>
            <a:rPr lang="es-CO" sz="3600" b="0" i="0" dirty="0"/>
            <a:t>Intersticial</a:t>
          </a:r>
          <a:endParaRPr lang="es-CO" sz="4100" b="1" dirty="0"/>
        </a:p>
      </dgm:t>
    </dgm:pt>
    <dgm:pt modelId="{99EFB01F-7B1C-4DAE-B2A5-A7C5F4CA6E32}" type="parTrans" cxnId="{FAD5632F-5F5C-4B19-BFA0-A92CB90B1F80}">
      <dgm:prSet/>
      <dgm:spPr/>
      <dgm:t>
        <a:bodyPr/>
        <a:lstStyle/>
        <a:p>
          <a:endParaRPr lang="es-CO"/>
        </a:p>
      </dgm:t>
    </dgm:pt>
    <dgm:pt modelId="{5642677D-A38C-48A2-B65A-F42110C4F536}" type="sibTrans" cxnId="{FAD5632F-5F5C-4B19-BFA0-A92CB90B1F80}">
      <dgm:prSet/>
      <dgm:spPr/>
      <dgm:t>
        <a:bodyPr/>
        <a:lstStyle/>
        <a:p>
          <a:endParaRPr lang="es-CO"/>
        </a:p>
      </dgm:t>
    </dgm:pt>
    <dgm:pt modelId="{E948D99B-FFB2-4444-9766-CB5099BA87BA}">
      <dgm:prSet phldrT="[Texto]"/>
      <dgm:spPr/>
      <dgm:t>
        <a:bodyPr/>
        <a:lstStyle/>
        <a:p>
          <a:r>
            <a:rPr lang="es-CO" b="1" dirty="0"/>
            <a:t>Según e</a:t>
          </a:r>
          <a:r>
            <a:rPr lang="es-CO" b="1" i="0" dirty="0"/>
            <a:t>l agente etiológico</a:t>
          </a:r>
          <a:endParaRPr lang="es-CO" b="1" dirty="0"/>
        </a:p>
      </dgm:t>
    </dgm:pt>
    <dgm:pt modelId="{0510B6B5-9F3F-4FB3-B537-57C47B360F5A}" type="parTrans" cxnId="{B341C24C-61BF-4A0F-842D-A957B0CF2237}">
      <dgm:prSet/>
      <dgm:spPr/>
      <dgm:t>
        <a:bodyPr/>
        <a:lstStyle/>
        <a:p>
          <a:endParaRPr lang="es-CO"/>
        </a:p>
      </dgm:t>
    </dgm:pt>
    <dgm:pt modelId="{CAB5E94D-F338-4CBE-9192-14961364F195}" type="sibTrans" cxnId="{B341C24C-61BF-4A0F-842D-A957B0CF2237}">
      <dgm:prSet/>
      <dgm:spPr/>
      <dgm:t>
        <a:bodyPr/>
        <a:lstStyle/>
        <a:p>
          <a:endParaRPr lang="es-CO"/>
        </a:p>
      </dgm:t>
    </dgm:pt>
    <dgm:pt modelId="{5459DA30-D909-4BCF-9F07-BDA61853B53C}">
      <dgm:prSet phldrT="[Texto]" custT="1"/>
      <dgm:spPr/>
      <dgm:t>
        <a:bodyPr/>
        <a:lstStyle/>
        <a:p>
          <a:r>
            <a:rPr lang="es-CO" sz="3600" b="0" i="0" dirty="0"/>
            <a:t>Bacteriana</a:t>
          </a:r>
        </a:p>
        <a:p>
          <a:r>
            <a:rPr lang="es-CO" sz="3600" b="0" i="0" dirty="0"/>
            <a:t>Viral</a:t>
          </a:r>
        </a:p>
        <a:p>
          <a:r>
            <a:rPr lang="es-CO" sz="3600" b="0" i="0" dirty="0"/>
            <a:t>Micótica</a:t>
          </a:r>
          <a:endParaRPr lang="es-CO" sz="3600" dirty="0"/>
        </a:p>
      </dgm:t>
    </dgm:pt>
    <dgm:pt modelId="{A8474479-4C07-4818-AEA5-A263889896F6}" type="parTrans" cxnId="{11B2F8A4-8B97-4926-B8EC-6CFBE275A89F}">
      <dgm:prSet/>
      <dgm:spPr/>
      <dgm:t>
        <a:bodyPr/>
        <a:lstStyle/>
        <a:p>
          <a:endParaRPr lang="es-CO"/>
        </a:p>
      </dgm:t>
    </dgm:pt>
    <dgm:pt modelId="{246B2060-F45C-4F83-94DC-7A4425E27A12}" type="sibTrans" cxnId="{11B2F8A4-8B97-4926-B8EC-6CFBE275A89F}">
      <dgm:prSet/>
      <dgm:spPr/>
      <dgm:t>
        <a:bodyPr/>
        <a:lstStyle/>
        <a:p>
          <a:endParaRPr lang="es-CO"/>
        </a:p>
      </dgm:t>
    </dgm:pt>
    <dgm:pt modelId="{73F341CA-84EC-419D-90E8-FF472479A375}">
      <dgm:prSet phldrT="[Texto]"/>
      <dgm:spPr/>
      <dgm:t>
        <a:bodyPr/>
        <a:lstStyle/>
        <a:p>
          <a:r>
            <a:rPr lang="es-CO" b="1" i="0" dirty="0"/>
            <a:t>Según la gravedad de la presentación</a:t>
          </a:r>
          <a:endParaRPr lang="es-CO" b="1" dirty="0"/>
        </a:p>
      </dgm:t>
    </dgm:pt>
    <dgm:pt modelId="{E38332F4-4843-456D-97BE-8691C1E85E70}" type="parTrans" cxnId="{78ED7559-1E41-4980-91E6-C2EF722E9B45}">
      <dgm:prSet/>
      <dgm:spPr/>
      <dgm:t>
        <a:bodyPr/>
        <a:lstStyle/>
        <a:p>
          <a:endParaRPr lang="es-CO"/>
        </a:p>
      </dgm:t>
    </dgm:pt>
    <dgm:pt modelId="{34EC511D-8455-46DD-A632-AA89555EAC0A}" type="sibTrans" cxnId="{78ED7559-1E41-4980-91E6-C2EF722E9B45}">
      <dgm:prSet/>
      <dgm:spPr/>
      <dgm:t>
        <a:bodyPr/>
        <a:lstStyle/>
        <a:p>
          <a:endParaRPr lang="es-CO"/>
        </a:p>
      </dgm:t>
    </dgm:pt>
    <dgm:pt modelId="{191CA82F-EDE7-45F7-B139-17E87C864643}">
      <dgm:prSet phldrT="[Texto]" custT="1"/>
      <dgm:spPr/>
      <dgm:t>
        <a:bodyPr/>
        <a:lstStyle/>
        <a:p>
          <a:r>
            <a:rPr lang="es-ES" sz="3200" b="1" i="0" u="none" dirty="0"/>
            <a:t>Neumonía  y  Neumonía Grave </a:t>
          </a:r>
          <a:endParaRPr lang="es-CO" sz="3200" u="none" dirty="0"/>
        </a:p>
      </dgm:t>
    </dgm:pt>
    <dgm:pt modelId="{6F9402BD-7702-4F1A-B416-2FC9D1A6F783}" type="parTrans" cxnId="{AC0F2852-86B9-4048-8EFE-E8AFFF1981A5}">
      <dgm:prSet/>
      <dgm:spPr/>
      <dgm:t>
        <a:bodyPr/>
        <a:lstStyle/>
        <a:p>
          <a:endParaRPr lang="es-CO"/>
        </a:p>
      </dgm:t>
    </dgm:pt>
    <dgm:pt modelId="{D8F47656-481A-4FB2-A7EC-6C8E9DF5DE3E}" type="sibTrans" cxnId="{AC0F2852-86B9-4048-8EFE-E8AFFF1981A5}">
      <dgm:prSet/>
      <dgm:spPr/>
      <dgm:t>
        <a:bodyPr/>
        <a:lstStyle/>
        <a:p>
          <a:endParaRPr lang="es-CO"/>
        </a:p>
      </dgm:t>
    </dgm:pt>
    <dgm:pt modelId="{A977EEB0-2898-4C0C-9210-CA8A39D3EB1C}" type="pres">
      <dgm:prSet presAssocID="{D3E7E8CE-0061-4177-B3FF-A6E78533ABCF}" presName="theList" presStyleCnt="0">
        <dgm:presLayoutVars>
          <dgm:dir/>
          <dgm:animLvl val="lvl"/>
          <dgm:resizeHandles val="exact"/>
        </dgm:presLayoutVars>
      </dgm:prSet>
      <dgm:spPr/>
    </dgm:pt>
    <dgm:pt modelId="{4CDE1F7F-5FB6-4B1A-BCC7-CBD24E702FB9}" type="pres">
      <dgm:prSet presAssocID="{44BAAE12-8A26-475D-A40B-E96BF77BAF38}" presName="compNode" presStyleCnt="0"/>
      <dgm:spPr/>
    </dgm:pt>
    <dgm:pt modelId="{DD906EF7-878A-4934-B367-53731EEB3912}" type="pres">
      <dgm:prSet presAssocID="{44BAAE12-8A26-475D-A40B-E96BF77BAF38}" presName="aNode" presStyleLbl="bgShp" presStyleIdx="0" presStyleCnt="3"/>
      <dgm:spPr/>
    </dgm:pt>
    <dgm:pt modelId="{BCE74F17-EC34-4263-9CF6-F51DD29344B5}" type="pres">
      <dgm:prSet presAssocID="{44BAAE12-8A26-475D-A40B-E96BF77BAF38}" presName="textNode" presStyleLbl="bgShp" presStyleIdx="0" presStyleCnt="3"/>
      <dgm:spPr/>
    </dgm:pt>
    <dgm:pt modelId="{4B385DD9-1BF3-455E-BF0C-867BBD588163}" type="pres">
      <dgm:prSet presAssocID="{44BAAE12-8A26-475D-A40B-E96BF77BAF38}" presName="compChildNode" presStyleCnt="0"/>
      <dgm:spPr/>
    </dgm:pt>
    <dgm:pt modelId="{23453F16-094D-47E6-969B-4B04B57E0240}" type="pres">
      <dgm:prSet presAssocID="{44BAAE12-8A26-475D-A40B-E96BF77BAF38}" presName="theInnerList" presStyleCnt="0"/>
      <dgm:spPr/>
    </dgm:pt>
    <dgm:pt modelId="{85AD382D-502D-4B12-AA38-D194F8DE99FA}" type="pres">
      <dgm:prSet presAssocID="{3E83FB25-2650-4F4F-AAA5-992CD58C0976}" presName="childNode" presStyleLbl="node1" presStyleIdx="0" presStyleCnt="3">
        <dgm:presLayoutVars>
          <dgm:bulletEnabled val="1"/>
        </dgm:presLayoutVars>
      </dgm:prSet>
      <dgm:spPr/>
    </dgm:pt>
    <dgm:pt modelId="{5848940B-559D-4776-9875-21402D9A741C}" type="pres">
      <dgm:prSet presAssocID="{44BAAE12-8A26-475D-A40B-E96BF77BAF38}" presName="aSpace" presStyleCnt="0"/>
      <dgm:spPr/>
    </dgm:pt>
    <dgm:pt modelId="{DBB871B4-F0EA-4BA7-99B3-7C9617BA2C85}" type="pres">
      <dgm:prSet presAssocID="{E948D99B-FFB2-4444-9766-CB5099BA87BA}" presName="compNode" presStyleCnt="0"/>
      <dgm:spPr/>
    </dgm:pt>
    <dgm:pt modelId="{D7BDB30C-CDB8-488F-906E-A71299EC95AD}" type="pres">
      <dgm:prSet presAssocID="{E948D99B-FFB2-4444-9766-CB5099BA87BA}" presName="aNode" presStyleLbl="bgShp" presStyleIdx="1" presStyleCnt="3"/>
      <dgm:spPr/>
    </dgm:pt>
    <dgm:pt modelId="{E5D8523F-D535-4D01-9CDE-E567BEE4ED9E}" type="pres">
      <dgm:prSet presAssocID="{E948D99B-FFB2-4444-9766-CB5099BA87BA}" presName="textNode" presStyleLbl="bgShp" presStyleIdx="1" presStyleCnt="3"/>
      <dgm:spPr/>
    </dgm:pt>
    <dgm:pt modelId="{97C0DFB5-BA37-4099-8487-869C4B99C9C8}" type="pres">
      <dgm:prSet presAssocID="{E948D99B-FFB2-4444-9766-CB5099BA87BA}" presName="compChildNode" presStyleCnt="0"/>
      <dgm:spPr/>
    </dgm:pt>
    <dgm:pt modelId="{A8CF8AD7-39F2-41BC-B88E-E95C717AD818}" type="pres">
      <dgm:prSet presAssocID="{E948D99B-FFB2-4444-9766-CB5099BA87BA}" presName="theInnerList" presStyleCnt="0"/>
      <dgm:spPr/>
    </dgm:pt>
    <dgm:pt modelId="{B49445AD-07BC-49C2-9072-A5221EB167F1}" type="pres">
      <dgm:prSet presAssocID="{5459DA30-D909-4BCF-9F07-BDA61853B53C}" presName="childNode" presStyleLbl="node1" presStyleIdx="1" presStyleCnt="3">
        <dgm:presLayoutVars>
          <dgm:bulletEnabled val="1"/>
        </dgm:presLayoutVars>
      </dgm:prSet>
      <dgm:spPr/>
    </dgm:pt>
    <dgm:pt modelId="{DC88BAD3-1DBB-4753-9338-91AB376848AA}" type="pres">
      <dgm:prSet presAssocID="{E948D99B-FFB2-4444-9766-CB5099BA87BA}" presName="aSpace" presStyleCnt="0"/>
      <dgm:spPr/>
    </dgm:pt>
    <dgm:pt modelId="{3A710239-30B5-45DA-AC97-9D36329AB865}" type="pres">
      <dgm:prSet presAssocID="{73F341CA-84EC-419D-90E8-FF472479A375}" presName="compNode" presStyleCnt="0"/>
      <dgm:spPr/>
    </dgm:pt>
    <dgm:pt modelId="{D65D2C8A-D0AB-4916-8059-2A2D7003AA77}" type="pres">
      <dgm:prSet presAssocID="{73F341CA-84EC-419D-90E8-FF472479A375}" presName="aNode" presStyleLbl="bgShp" presStyleIdx="2" presStyleCnt="3"/>
      <dgm:spPr/>
    </dgm:pt>
    <dgm:pt modelId="{E2C37BCD-9E54-49F2-9DD9-021FFB79CD5E}" type="pres">
      <dgm:prSet presAssocID="{73F341CA-84EC-419D-90E8-FF472479A375}" presName="textNode" presStyleLbl="bgShp" presStyleIdx="2" presStyleCnt="3"/>
      <dgm:spPr/>
    </dgm:pt>
    <dgm:pt modelId="{5FC57002-6638-4DC4-8EB1-AACF9DA49503}" type="pres">
      <dgm:prSet presAssocID="{73F341CA-84EC-419D-90E8-FF472479A375}" presName="compChildNode" presStyleCnt="0"/>
      <dgm:spPr/>
    </dgm:pt>
    <dgm:pt modelId="{C1F942BE-839A-4571-8992-FD79B78CC05A}" type="pres">
      <dgm:prSet presAssocID="{73F341CA-84EC-419D-90E8-FF472479A375}" presName="theInnerList" presStyleCnt="0"/>
      <dgm:spPr/>
    </dgm:pt>
    <dgm:pt modelId="{864F221F-2D67-464B-8F89-13C2C44E2E9A}" type="pres">
      <dgm:prSet presAssocID="{191CA82F-EDE7-45F7-B139-17E87C864643}" presName="childNode" presStyleLbl="node1" presStyleIdx="2" presStyleCnt="3">
        <dgm:presLayoutVars>
          <dgm:bulletEnabled val="1"/>
        </dgm:presLayoutVars>
      </dgm:prSet>
      <dgm:spPr/>
    </dgm:pt>
  </dgm:ptLst>
  <dgm:cxnLst>
    <dgm:cxn modelId="{2DD6F30B-856E-4F2B-8B5C-7027E245C13E}" type="presOf" srcId="{44BAAE12-8A26-475D-A40B-E96BF77BAF38}" destId="{BCE74F17-EC34-4263-9CF6-F51DD29344B5}" srcOrd="1" destOrd="0" presId="urn:microsoft.com/office/officeart/2005/8/layout/lProcess2"/>
    <dgm:cxn modelId="{4CD00911-5B37-4B5F-B714-30D2990199C5}" srcId="{D3E7E8CE-0061-4177-B3FF-A6E78533ABCF}" destId="{44BAAE12-8A26-475D-A40B-E96BF77BAF38}" srcOrd="0" destOrd="0" parTransId="{B78F1055-1A64-483C-8D1A-203CE988B846}" sibTransId="{EC375CC0-287C-42D0-B142-267461A0104C}"/>
    <dgm:cxn modelId="{FAD5632F-5F5C-4B19-BFA0-A92CB90B1F80}" srcId="{44BAAE12-8A26-475D-A40B-E96BF77BAF38}" destId="{3E83FB25-2650-4F4F-AAA5-992CD58C0976}" srcOrd="0" destOrd="0" parTransId="{99EFB01F-7B1C-4DAE-B2A5-A7C5F4CA6E32}" sibTransId="{5642677D-A38C-48A2-B65A-F42110C4F536}"/>
    <dgm:cxn modelId="{51C86641-08DF-4197-84C9-991A9151D633}" type="presOf" srcId="{5459DA30-D909-4BCF-9F07-BDA61853B53C}" destId="{B49445AD-07BC-49C2-9072-A5221EB167F1}" srcOrd="0" destOrd="0" presId="urn:microsoft.com/office/officeart/2005/8/layout/lProcess2"/>
    <dgm:cxn modelId="{B341C24C-61BF-4A0F-842D-A957B0CF2237}" srcId="{D3E7E8CE-0061-4177-B3FF-A6E78533ABCF}" destId="{E948D99B-FFB2-4444-9766-CB5099BA87BA}" srcOrd="1" destOrd="0" parTransId="{0510B6B5-9F3F-4FB3-B537-57C47B360F5A}" sibTransId="{CAB5E94D-F338-4CBE-9192-14961364F195}"/>
    <dgm:cxn modelId="{AC0F2852-86B9-4048-8EFE-E8AFFF1981A5}" srcId="{73F341CA-84EC-419D-90E8-FF472479A375}" destId="{191CA82F-EDE7-45F7-B139-17E87C864643}" srcOrd="0" destOrd="0" parTransId="{6F9402BD-7702-4F1A-B416-2FC9D1A6F783}" sibTransId="{D8F47656-481A-4FB2-A7EC-6C8E9DF5DE3E}"/>
    <dgm:cxn modelId="{4167CE56-4104-40AD-BFEB-F19CCE7C0C91}" type="presOf" srcId="{44BAAE12-8A26-475D-A40B-E96BF77BAF38}" destId="{DD906EF7-878A-4934-B367-53731EEB3912}" srcOrd="0" destOrd="0" presId="urn:microsoft.com/office/officeart/2005/8/layout/lProcess2"/>
    <dgm:cxn modelId="{75664F59-D6BE-439E-B4C7-FEECC7CEECAE}" type="presOf" srcId="{E948D99B-FFB2-4444-9766-CB5099BA87BA}" destId="{D7BDB30C-CDB8-488F-906E-A71299EC95AD}" srcOrd="0" destOrd="0" presId="urn:microsoft.com/office/officeart/2005/8/layout/lProcess2"/>
    <dgm:cxn modelId="{78ED7559-1E41-4980-91E6-C2EF722E9B45}" srcId="{D3E7E8CE-0061-4177-B3FF-A6E78533ABCF}" destId="{73F341CA-84EC-419D-90E8-FF472479A375}" srcOrd="2" destOrd="0" parTransId="{E38332F4-4843-456D-97BE-8691C1E85E70}" sibTransId="{34EC511D-8455-46DD-A632-AA89555EAC0A}"/>
    <dgm:cxn modelId="{534D6B81-20BE-4F0C-9CA8-8CE56633911D}" type="presOf" srcId="{73F341CA-84EC-419D-90E8-FF472479A375}" destId="{D65D2C8A-D0AB-4916-8059-2A2D7003AA77}" srcOrd="0" destOrd="0" presId="urn:microsoft.com/office/officeart/2005/8/layout/lProcess2"/>
    <dgm:cxn modelId="{4BBF0D91-E9CA-472B-A451-EEAC199EA6E7}" type="presOf" srcId="{73F341CA-84EC-419D-90E8-FF472479A375}" destId="{E2C37BCD-9E54-49F2-9DD9-021FFB79CD5E}" srcOrd="1" destOrd="0" presId="urn:microsoft.com/office/officeart/2005/8/layout/lProcess2"/>
    <dgm:cxn modelId="{11B2F8A4-8B97-4926-B8EC-6CFBE275A89F}" srcId="{E948D99B-FFB2-4444-9766-CB5099BA87BA}" destId="{5459DA30-D909-4BCF-9F07-BDA61853B53C}" srcOrd="0" destOrd="0" parTransId="{A8474479-4C07-4818-AEA5-A263889896F6}" sibTransId="{246B2060-F45C-4F83-94DC-7A4425E27A12}"/>
    <dgm:cxn modelId="{E2138EB9-E2EB-415D-9763-40326D7A9819}" type="presOf" srcId="{E948D99B-FFB2-4444-9766-CB5099BA87BA}" destId="{E5D8523F-D535-4D01-9CDE-E567BEE4ED9E}" srcOrd="1" destOrd="0" presId="urn:microsoft.com/office/officeart/2005/8/layout/lProcess2"/>
    <dgm:cxn modelId="{784F52D0-25EA-4657-9CC8-8B257DC6784E}" type="presOf" srcId="{3E83FB25-2650-4F4F-AAA5-992CD58C0976}" destId="{85AD382D-502D-4B12-AA38-D194F8DE99FA}" srcOrd="0" destOrd="0" presId="urn:microsoft.com/office/officeart/2005/8/layout/lProcess2"/>
    <dgm:cxn modelId="{CB3256DD-79AD-46CB-9D5F-0BA1C8B0EB34}" type="presOf" srcId="{D3E7E8CE-0061-4177-B3FF-A6E78533ABCF}" destId="{A977EEB0-2898-4C0C-9210-CA8A39D3EB1C}" srcOrd="0" destOrd="0" presId="urn:microsoft.com/office/officeart/2005/8/layout/lProcess2"/>
    <dgm:cxn modelId="{4254BEDF-8BB6-4CD8-89B7-E84A9390DA8B}" type="presOf" srcId="{191CA82F-EDE7-45F7-B139-17E87C864643}" destId="{864F221F-2D67-464B-8F89-13C2C44E2E9A}" srcOrd="0" destOrd="0" presId="urn:microsoft.com/office/officeart/2005/8/layout/lProcess2"/>
    <dgm:cxn modelId="{2724300B-38E1-46AD-B921-7A391C12CDE2}" type="presParOf" srcId="{A977EEB0-2898-4C0C-9210-CA8A39D3EB1C}" destId="{4CDE1F7F-5FB6-4B1A-BCC7-CBD24E702FB9}" srcOrd="0" destOrd="0" presId="urn:microsoft.com/office/officeart/2005/8/layout/lProcess2"/>
    <dgm:cxn modelId="{530CB371-00AB-40DC-ADB8-9C8FD6A6BD42}" type="presParOf" srcId="{4CDE1F7F-5FB6-4B1A-BCC7-CBD24E702FB9}" destId="{DD906EF7-878A-4934-B367-53731EEB3912}" srcOrd="0" destOrd="0" presId="urn:microsoft.com/office/officeart/2005/8/layout/lProcess2"/>
    <dgm:cxn modelId="{CA02BDC3-E613-48BD-AACA-312BB5892E85}" type="presParOf" srcId="{4CDE1F7F-5FB6-4B1A-BCC7-CBD24E702FB9}" destId="{BCE74F17-EC34-4263-9CF6-F51DD29344B5}" srcOrd="1" destOrd="0" presId="urn:microsoft.com/office/officeart/2005/8/layout/lProcess2"/>
    <dgm:cxn modelId="{487EFB15-AFC3-43D5-9764-864C061E7EC4}" type="presParOf" srcId="{4CDE1F7F-5FB6-4B1A-BCC7-CBD24E702FB9}" destId="{4B385DD9-1BF3-455E-BF0C-867BBD588163}" srcOrd="2" destOrd="0" presId="urn:microsoft.com/office/officeart/2005/8/layout/lProcess2"/>
    <dgm:cxn modelId="{ECE19CFA-994B-4E12-AF4C-71C18C468B12}" type="presParOf" srcId="{4B385DD9-1BF3-455E-BF0C-867BBD588163}" destId="{23453F16-094D-47E6-969B-4B04B57E0240}" srcOrd="0" destOrd="0" presId="urn:microsoft.com/office/officeart/2005/8/layout/lProcess2"/>
    <dgm:cxn modelId="{5C44C805-471C-493D-8903-F2ED59B43E27}" type="presParOf" srcId="{23453F16-094D-47E6-969B-4B04B57E0240}" destId="{85AD382D-502D-4B12-AA38-D194F8DE99FA}" srcOrd="0" destOrd="0" presId="urn:microsoft.com/office/officeart/2005/8/layout/lProcess2"/>
    <dgm:cxn modelId="{C22DC9B1-4399-4855-9B27-888A36CC8170}" type="presParOf" srcId="{A977EEB0-2898-4C0C-9210-CA8A39D3EB1C}" destId="{5848940B-559D-4776-9875-21402D9A741C}" srcOrd="1" destOrd="0" presId="urn:microsoft.com/office/officeart/2005/8/layout/lProcess2"/>
    <dgm:cxn modelId="{66D53480-A1C4-49BB-AB94-3A01860C7014}" type="presParOf" srcId="{A977EEB0-2898-4C0C-9210-CA8A39D3EB1C}" destId="{DBB871B4-F0EA-4BA7-99B3-7C9617BA2C85}" srcOrd="2" destOrd="0" presId="urn:microsoft.com/office/officeart/2005/8/layout/lProcess2"/>
    <dgm:cxn modelId="{1DC6D151-CCE6-441D-AF39-A3A4669662DC}" type="presParOf" srcId="{DBB871B4-F0EA-4BA7-99B3-7C9617BA2C85}" destId="{D7BDB30C-CDB8-488F-906E-A71299EC95AD}" srcOrd="0" destOrd="0" presId="urn:microsoft.com/office/officeart/2005/8/layout/lProcess2"/>
    <dgm:cxn modelId="{9AAE16F1-17D7-4119-893E-D7E1DE85816B}" type="presParOf" srcId="{DBB871B4-F0EA-4BA7-99B3-7C9617BA2C85}" destId="{E5D8523F-D535-4D01-9CDE-E567BEE4ED9E}" srcOrd="1" destOrd="0" presId="urn:microsoft.com/office/officeart/2005/8/layout/lProcess2"/>
    <dgm:cxn modelId="{26341403-1F15-4D59-9C77-D4F9506E151F}" type="presParOf" srcId="{DBB871B4-F0EA-4BA7-99B3-7C9617BA2C85}" destId="{97C0DFB5-BA37-4099-8487-869C4B99C9C8}" srcOrd="2" destOrd="0" presId="urn:microsoft.com/office/officeart/2005/8/layout/lProcess2"/>
    <dgm:cxn modelId="{E6927D05-F424-435E-8724-9B3CB147BA47}" type="presParOf" srcId="{97C0DFB5-BA37-4099-8487-869C4B99C9C8}" destId="{A8CF8AD7-39F2-41BC-B88E-E95C717AD818}" srcOrd="0" destOrd="0" presId="urn:microsoft.com/office/officeart/2005/8/layout/lProcess2"/>
    <dgm:cxn modelId="{92B27A7B-551D-4681-8998-7FC44665EDCC}" type="presParOf" srcId="{A8CF8AD7-39F2-41BC-B88E-E95C717AD818}" destId="{B49445AD-07BC-49C2-9072-A5221EB167F1}" srcOrd="0" destOrd="0" presId="urn:microsoft.com/office/officeart/2005/8/layout/lProcess2"/>
    <dgm:cxn modelId="{1AAF6877-565D-4D66-A445-D0BFD0C01FBC}" type="presParOf" srcId="{A977EEB0-2898-4C0C-9210-CA8A39D3EB1C}" destId="{DC88BAD3-1DBB-4753-9338-91AB376848AA}" srcOrd="3" destOrd="0" presId="urn:microsoft.com/office/officeart/2005/8/layout/lProcess2"/>
    <dgm:cxn modelId="{870D2576-C618-40D1-8D94-020C401E8C21}" type="presParOf" srcId="{A977EEB0-2898-4C0C-9210-CA8A39D3EB1C}" destId="{3A710239-30B5-45DA-AC97-9D36329AB865}" srcOrd="4" destOrd="0" presId="urn:microsoft.com/office/officeart/2005/8/layout/lProcess2"/>
    <dgm:cxn modelId="{D26BBA16-CF12-4F57-BAC0-973B463DBF0A}" type="presParOf" srcId="{3A710239-30B5-45DA-AC97-9D36329AB865}" destId="{D65D2C8A-D0AB-4916-8059-2A2D7003AA77}" srcOrd="0" destOrd="0" presId="urn:microsoft.com/office/officeart/2005/8/layout/lProcess2"/>
    <dgm:cxn modelId="{7CD25142-8642-4067-9F03-83D086267529}" type="presParOf" srcId="{3A710239-30B5-45DA-AC97-9D36329AB865}" destId="{E2C37BCD-9E54-49F2-9DD9-021FFB79CD5E}" srcOrd="1" destOrd="0" presId="urn:microsoft.com/office/officeart/2005/8/layout/lProcess2"/>
    <dgm:cxn modelId="{9D766138-C02D-406D-982F-1EBA8802E60B}" type="presParOf" srcId="{3A710239-30B5-45DA-AC97-9D36329AB865}" destId="{5FC57002-6638-4DC4-8EB1-AACF9DA49503}" srcOrd="2" destOrd="0" presId="urn:microsoft.com/office/officeart/2005/8/layout/lProcess2"/>
    <dgm:cxn modelId="{B2EB7282-00B4-4DE7-9CE6-37AA2A214FE8}" type="presParOf" srcId="{5FC57002-6638-4DC4-8EB1-AACF9DA49503}" destId="{C1F942BE-839A-4571-8992-FD79B78CC05A}" srcOrd="0" destOrd="0" presId="urn:microsoft.com/office/officeart/2005/8/layout/lProcess2"/>
    <dgm:cxn modelId="{2D0696A6-1EEF-4080-A2C1-BB2B13C7CF9E}" type="presParOf" srcId="{C1F942BE-839A-4571-8992-FD79B78CC05A}" destId="{864F221F-2D67-464B-8F89-13C2C44E2E9A}"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E7E8CE-0061-4177-B3FF-A6E78533ABC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44BAAE12-8A26-475D-A40B-E96BF77BAF38}">
      <dgm:prSet phldrT="[Texto]"/>
      <dgm:spPr/>
      <dgm:t>
        <a:bodyPr/>
        <a:lstStyle/>
        <a:p>
          <a:r>
            <a:rPr lang="es-CO" b="1" i="0" dirty="0"/>
            <a:t>Según la respuesta inmune</a:t>
          </a:r>
          <a:r>
            <a:rPr lang="es-CO" b="0" i="0" dirty="0"/>
            <a:t> </a:t>
          </a:r>
          <a:r>
            <a:rPr lang="es-CO" b="1" i="0" dirty="0"/>
            <a:t>del individuo</a:t>
          </a:r>
          <a:endParaRPr lang="es-CO" b="1" dirty="0"/>
        </a:p>
      </dgm:t>
    </dgm:pt>
    <dgm:pt modelId="{B78F1055-1A64-483C-8D1A-203CE988B846}" type="parTrans" cxnId="{4CD00911-5B37-4B5F-B714-30D2990199C5}">
      <dgm:prSet/>
      <dgm:spPr/>
      <dgm:t>
        <a:bodyPr/>
        <a:lstStyle/>
        <a:p>
          <a:endParaRPr lang="es-CO"/>
        </a:p>
      </dgm:t>
    </dgm:pt>
    <dgm:pt modelId="{EC375CC0-287C-42D0-B142-267461A0104C}" type="sibTrans" cxnId="{4CD00911-5B37-4B5F-B714-30D2990199C5}">
      <dgm:prSet/>
      <dgm:spPr/>
      <dgm:t>
        <a:bodyPr/>
        <a:lstStyle/>
        <a:p>
          <a:endParaRPr lang="es-CO"/>
        </a:p>
      </dgm:t>
    </dgm:pt>
    <dgm:pt modelId="{3E83FB25-2650-4F4F-AAA5-992CD58C0976}">
      <dgm:prSet phldrT="[Texto]"/>
      <dgm:spPr/>
      <dgm:t>
        <a:bodyPr/>
        <a:lstStyle/>
        <a:p>
          <a:r>
            <a:rPr lang="es-ES" b="0" i="0" dirty="0"/>
            <a:t>Neumonía en inmunocompetentes </a:t>
          </a:r>
          <a:endParaRPr lang="es-CO" b="1" dirty="0"/>
        </a:p>
      </dgm:t>
    </dgm:pt>
    <dgm:pt modelId="{99EFB01F-7B1C-4DAE-B2A5-A7C5F4CA6E32}" type="parTrans" cxnId="{FAD5632F-5F5C-4B19-BFA0-A92CB90B1F80}">
      <dgm:prSet/>
      <dgm:spPr/>
      <dgm:t>
        <a:bodyPr/>
        <a:lstStyle/>
        <a:p>
          <a:endParaRPr lang="es-CO"/>
        </a:p>
      </dgm:t>
    </dgm:pt>
    <dgm:pt modelId="{5642677D-A38C-48A2-B65A-F42110C4F536}" type="sibTrans" cxnId="{FAD5632F-5F5C-4B19-BFA0-A92CB90B1F80}">
      <dgm:prSet/>
      <dgm:spPr/>
      <dgm:t>
        <a:bodyPr/>
        <a:lstStyle/>
        <a:p>
          <a:endParaRPr lang="es-CO"/>
        </a:p>
      </dgm:t>
    </dgm:pt>
    <dgm:pt modelId="{E948D99B-FFB2-4444-9766-CB5099BA87BA}">
      <dgm:prSet phldrT="[Texto]"/>
      <dgm:spPr/>
      <dgm:t>
        <a:bodyPr/>
        <a:lstStyle/>
        <a:p>
          <a:r>
            <a:rPr lang="es-CO" b="1" dirty="0"/>
            <a:t>Según e</a:t>
          </a:r>
          <a:r>
            <a:rPr lang="es-CO" b="1" i="0" dirty="0"/>
            <a:t>l lugar donde se adquirió la  neumonía </a:t>
          </a:r>
          <a:endParaRPr lang="es-CO" b="1" dirty="0"/>
        </a:p>
      </dgm:t>
    </dgm:pt>
    <dgm:pt modelId="{0510B6B5-9F3F-4FB3-B537-57C47B360F5A}" type="parTrans" cxnId="{B341C24C-61BF-4A0F-842D-A957B0CF2237}">
      <dgm:prSet/>
      <dgm:spPr/>
      <dgm:t>
        <a:bodyPr/>
        <a:lstStyle/>
        <a:p>
          <a:endParaRPr lang="es-CO"/>
        </a:p>
      </dgm:t>
    </dgm:pt>
    <dgm:pt modelId="{CAB5E94D-F338-4CBE-9192-14961364F195}" type="sibTrans" cxnId="{B341C24C-61BF-4A0F-842D-A957B0CF2237}">
      <dgm:prSet/>
      <dgm:spPr/>
      <dgm:t>
        <a:bodyPr/>
        <a:lstStyle/>
        <a:p>
          <a:endParaRPr lang="es-CO"/>
        </a:p>
      </dgm:t>
    </dgm:pt>
    <dgm:pt modelId="{5459DA30-D909-4BCF-9F07-BDA61853B53C}">
      <dgm:prSet phldrT="[Texto]"/>
      <dgm:spPr/>
      <dgm:t>
        <a:bodyPr/>
        <a:lstStyle/>
        <a:p>
          <a:r>
            <a:rPr lang="es-ES" b="0" i="0" dirty="0"/>
            <a:t>Adquirida en la comunidad</a:t>
          </a:r>
          <a:endParaRPr lang="es-CO" dirty="0"/>
        </a:p>
      </dgm:t>
    </dgm:pt>
    <dgm:pt modelId="{A8474479-4C07-4818-AEA5-A263889896F6}" type="parTrans" cxnId="{11B2F8A4-8B97-4926-B8EC-6CFBE275A89F}">
      <dgm:prSet/>
      <dgm:spPr/>
      <dgm:t>
        <a:bodyPr/>
        <a:lstStyle/>
        <a:p>
          <a:endParaRPr lang="es-CO"/>
        </a:p>
      </dgm:t>
    </dgm:pt>
    <dgm:pt modelId="{246B2060-F45C-4F83-94DC-7A4425E27A12}" type="sibTrans" cxnId="{11B2F8A4-8B97-4926-B8EC-6CFBE275A89F}">
      <dgm:prSet/>
      <dgm:spPr/>
      <dgm:t>
        <a:bodyPr/>
        <a:lstStyle/>
        <a:p>
          <a:endParaRPr lang="es-CO"/>
        </a:p>
      </dgm:t>
    </dgm:pt>
    <dgm:pt modelId="{834C2F36-768D-453B-9083-D2B839E956D6}">
      <dgm:prSet/>
      <dgm:spPr/>
      <dgm:t>
        <a:bodyPr/>
        <a:lstStyle/>
        <a:p>
          <a:r>
            <a:rPr lang="es-ES" b="0" i="0" dirty="0"/>
            <a:t>Neumonía en inmunocomprometidos</a:t>
          </a:r>
          <a:endParaRPr lang="es-ES" dirty="0"/>
        </a:p>
      </dgm:t>
    </dgm:pt>
    <dgm:pt modelId="{EC6A5F2C-5DDC-4D6F-B38E-2FC52CBDF635}" type="parTrans" cxnId="{1ED56980-08DC-448D-AF37-ED36F2E5F4D4}">
      <dgm:prSet/>
      <dgm:spPr/>
      <dgm:t>
        <a:bodyPr/>
        <a:lstStyle/>
        <a:p>
          <a:endParaRPr lang="es-CO"/>
        </a:p>
      </dgm:t>
    </dgm:pt>
    <dgm:pt modelId="{94ADB586-9609-40E2-8EE4-279EFE72917D}" type="sibTrans" cxnId="{1ED56980-08DC-448D-AF37-ED36F2E5F4D4}">
      <dgm:prSet/>
      <dgm:spPr/>
      <dgm:t>
        <a:bodyPr/>
        <a:lstStyle/>
        <a:p>
          <a:endParaRPr lang="es-CO"/>
        </a:p>
      </dgm:t>
    </dgm:pt>
    <dgm:pt modelId="{F03FD188-E328-4D1C-AD6E-6E265A08D73B}">
      <dgm:prSet phldrT="[Texto]"/>
      <dgm:spPr/>
      <dgm:t>
        <a:bodyPr/>
        <a:lstStyle/>
        <a:p>
          <a:r>
            <a:rPr lang="es-ES" b="0" i="0" dirty="0"/>
            <a:t>Asociada al cuidado de la salud</a:t>
          </a:r>
          <a:endParaRPr lang="es-CO" dirty="0"/>
        </a:p>
      </dgm:t>
    </dgm:pt>
    <dgm:pt modelId="{13E1609D-19C3-4DD1-89D3-51168DBE79DB}" type="parTrans" cxnId="{71037573-A844-40CD-8AB5-4A160EEA7429}">
      <dgm:prSet/>
      <dgm:spPr/>
      <dgm:t>
        <a:bodyPr/>
        <a:lstStyle/>
        <a:p>
          <a:endParaRPr lang="es-CO"/>
        </a:p>
      </dgm:t>
    </dgm:pt>
    <dgm:pt modelId="{C2AD7D8E-9069-4FF2-BA09-235DC80D5D95}" type="sibTrans" cxnId="{71037573-A844-40CD-8AB5-4A160EEA7429}">
      <dgm:prSet/>
      <dgm:spPr/>
      <dgm:t>
        <a:bodyPr/>
        <a:lstStyle/>
        <a:p>
          <a:endParaRPr lang="es-CO"/>
        </a:p>
      </dgm:t>
    </dgm:pt>
    <dgm:pt modelId="{A977EEB0-2898-4C0C-9210-CA8A39D3EB1C}" type="pres">
      <dgm:prSet presAssocID="{D3E7E8CE-0061-4177-B3FF-A6E78533ABCF}" presName="theList" presStyleCnt="0">
        <dgm:presLayoutVars>
          <dgm:dir/>
          <dgm:animLvl val="lvl"/>
          <dgm:resizeHandles val="exact"/>
        </dgm:presLayoutVars>
      </dgm:prSet>
      <dgm:spPr/>
    </dgm:pt>
    <dgm:pt modelId="{4CDE1F7F-5FB6-4B1A-BCC7-CBD24E702FB9}" type="pres">
      <dgm:prSet presAssocID="{44BAAE12-8A26-475D-A40B-E96BF77BAF38}" presName="compNode" presStyleCnt="0"/>
      <dgm:spPr/>
    </dgm:pt>
    <dgm:pt modelId="{DD906EF7-878A-4934-B367-53731EEB3912}" type="pres">
      <dgm:prSet presAssocID="{44BAAE12-8A26-475D-A40B-E96BF77BAF38}" presName="aNode" presStyleLbl="bgShp" presStyleIdx="0" presStyleCnt="2"/>
      <dgm:spPr/>
    </dgm:pt>
    <dgm:pt modelId="{BCE74F17-EC34-4263-9CF6-F51DD29344B5}" type="pres">
      <dgm:prSet presAssocID="{44BAAE12-8A26-475D-A40B-E96BF77BAF38}" presName="textNode" presStyleLbl="bgShp" presStyleIdx="0" presStyleCnt="2"/>
      <dgm:spPr/>
    </dgm:pt>
    <dgm:pt modelId="{4B385DD9-1BF3-455E-BF0C-867BBD588163}" type="pres">
      <dgm:prSet presAssocID="{44BAAE12-8A26-475D-A40B-E96BF77BAF38}" presName="compChildNode" presStyleCnt="0"/>
      <dgm:spPr/>
    </dgm:pt>
    <dgm:pt modelId="{23453F16-094D-47E6-969B-4B04B57E0240}" type="pres">
      <dgm:prSet presAssocID="{44BAAE12-8A26-475D-A40B-E96BF77BAF38}" presName="theInnerList" presStyleCnt="0"/>
      <dgm:spPr/>
    </dgm:pt>
    <dgm:pt modelId="{85AD382D-502D-4B12-AA38-D194F8DE99FA}" type="pres">
      <dgm:prSet presAssocID="{3E83FB25-2650-4F4F-AAA5-992CD58C0976}" presName="childNode" presStyleLbl="node1" presStyleIdx="0" presStyleCnt="4">
        <dgm:presLayoutVars>
          <dgm:bulletEnabled val="1"/>
        </dgm:presLayoutVars>
      </dgm:prSet>
      <dgm:spPr/>
    </dgm:pt>
    <dgm:pt modelId="{D37EA772-12A2-490C-97A9-5E7DC5A1F686}" type="pres">
      <dgm:prSet presAssocID="{3E83FB25-2650-4F4F-AAA5-992CD58C0976}" presName="aSpace2" presStyleCnt="0"/>
      <dgm:spPr/>
    </dgm:pt>
    <dgm:pt modelId="{AAAF554A-2C4A-4E7E-9938-4B34D15E98B1}" type="pres">
      <dgm:prSet presAssocID="{834C2F36-768D-453B-9083-D2B839E956D6}" presName="childNode" presStyleLbl="node1" presStyleIdx="1" presStyleCnt="4">
        <dgm:presLayoutVars>
          <dgm:bulletEnabled val="1"/>
        </dgm:presLayoutVars>
      </dgm:prSet>
      <dgm:spPr/>
    </dgm:pt>
    <dgm:pt modelId="{5848940B-559D-4776-9875-21402D9A741C}" type="pres">
      <dgm:prSet presAssocID="{44BAAE12-8A26-475D-A40B-E96BF77BAF38}" presName="aSpace" presStyleCnt="0"/>
      <dgm:spPr/>
    </dgm:pt>
    <dgm:pt modelId="{DBB871B4-F0EA-4BA7-99B3-7C9617BA2C85}" type="pres">
      <dgm:prSet presAssocID="{E948D99B-FFB2-4444-9766-CB5099BA87BA}" presName="compNode" presStyleCnt="0"/>
      <dgm:spPr/>
    </dgm:pt>
    <dgm:pt modelId="{D7BDB30C-CDB8-488F-906E-A71299EC95AD}" type="pres">
      <dgm:prSet presAssocID="{E948D99B-FFB2-4444-9766-CB5099BA87BA}" presName="aNode" presStyleLbl="bgShp" presStyleIdx="1" presStyleCnt="2"/>
      <dgm:spPr/>
    </dgm:pt>
    <dgm:pt modelId="{E5D8523F-D535-4D01-9CDE-E567BEE4ED9E}" type="pres">
      <dgm:prSet presAssocID="{E948D99B-FFB2-4444-9766-CB5099BA87BA}" presName="textNode" presStyleLbl="bgShp" presStyleIdx="1" presStyleCnt="2"/>
      <dgm:spPr/>
    </dgm:pt>
    <dgm:pt modelId="{97C0DFB5-BA37-4099-8487-869C4B99C9C8}" type="pres">
      <dgm:prSet presAssocID="{E948D99B-FFB2-4444-9766-CB5099BA87BA}" presName="compChildNode" presStyleCnt="0"/>
      <dgm:spPr/>
    </dgm:pt>
    <dgm:pt modelId="{A8CF8AD7-39F2-41BC-B88E-E95C717AD818}" type="pres">
      <dgm:prSet presAssocID="{E948D99B-FFB2-4444-9766-CB5099BA87BA}" presName="theInnerList" presStyleCnt="0"/>
      <dgm:spPr/>
    </dgm:pt>
    <dgm:pt modelId="{B49445AD-07BC-49C2-9072-A5221EB167F1}" type="pres">
      <dgm:prSet presAssocID="{5459DA30-D909-4BCF-9F07-BDA61853B53C}" presName="childNode" presStyleLbl="node1" presStyleIdx="2" presStyleCnt="4">
        <dgm:presLayoutVars>
          <dgm:bulletEnabled val="1"/>
        </dgm:presLayoutVars>
      </dgm:prSet>
      <dgm:spPr/>
    </dgm:pt>
    <dgm:pt modelId="{F0C060F7-8958-465D-8A32-2F6E012FD712}" type="pres">
      <dgm:prSet presAssocID="{5459DA30-D909-4BCF-9F07-BDA61853B53C}" presName="aSpace2" presStyleCnt="0"/>
      <dgm:spPr/>
    </dgm:pt>
    <dgm:pt modelId="{FF4D6C74-8489-4C2B-A079-B30E47E0C577}" type="pres">
      <dgm:prSet presAssocID="{F03FD188-E328-4D1C-AD6E-6E265A08D73B}" presName="childNode" presStyleLbl="node1" presStyleIdx="3" presStyleCnt="4">
        <dgm:presLayoutVars>
          <dgm:bulletEnabled val="1"/>
        </dgm:presLayoutVars>
      </dgm:prSet>
      <dgm:spPr/>
    </dgm:pt>
  </dgm:ptLst>
  <dgm:cxnLst>
    <dgm:cxn modelId="{2DD6F30B-856E-4F2B-8B5C-7027E245C13E}" type="presOf" srcId="{44BAAE12-8A26-475D-A40B-E96BF77BAF38}" destId="{BCE74F17-EC34-4263-9CF6-F51DD29344B5}" srcOrd="1" destOrd="0" presId="urn:microsoft.com/office/officeart/2005/8/layout/lProcess2"/>
    <dgm:cxn modelId="{4CD00911-5B37-4B5F-B714-30D2990199C5}" srcId="{D3E7E8CE-0061-4177-B3FF-A6E78533ABCF}" destId="{44BAAE12-8A26-475D-A40B-E96BF77BAF38}" srcOrd="0" destOrd="0" parTransId="{B78F1055-1A64-483C-8D1A-203CE988B846}" sibTransId="{EC375CC0-287C-42D0-B142-267461A0104C}"/>
    <dgm:cxn modelId="{0EC93E24-EAE6-4C91-8B4E-762284744935}" type="presOf" srcId="{834C2F36-768D-453B-9083-D2B839E956D6}" destId="{AAAF554A-2C4A-4E7E-9938-4B34D15E98B1}" srcOrd="0" destOrd="0" presId="urn:microsoft.com/office/officeart/2005/8/layout/lProcess2"/>
    <dgm:cxn modelId="{FAD5632F-5F5C-4B19-BFA0-A92CB90B1F80}" srcId="{44BAAE12-8A26-475D-A40B-E96BF77BAF38}" destId="{3E83FB25-2650-4F4F-AAA5-992CD58C0976}" srcOrd="0" destOrd="0" parTransId="{99EFB01F-7B1C-4DAE-B2A5-A7C5F4CA6E32}" sibTransId="{5642677D-A38C-48A2-B65A-F42110C4F536}"/>
    <dgm:cxn modelId="{51C86641-08DF-4197-84C9-991A9151D633}" type="presOf" srcId="{5459DA30-D909-4BCF-9F07-BDA61853B53C}" destId="{B49445AD-07BC-49C2-9072-A5221EB167F1}" srcOrd="0" destOrd="0" presId="urn:microsoft.com/office/officeart/2005/8/layout/lProcess2"/>
    <dgm:cxn modelId="{B341C24C-61BF-4A0F-842D-A957B0CF2237}" srcId="{D3E7E8CE-0061-4177-B3FF-A6E78533ABCF}" destId="{E948D99B-FFB2-4444-9766-CB5099BA87BA}" srcOrd="1" destOrd="0" parTransId="{0510B6B5-9F3F-4FB3-B537-57C47B360F5A}" sibTransId="{CAB5E94D-F338-4CBE-9192-14961364F195}"/>
    <dgm:cxn modelId="{71037573-A844-40CD-8AB5-4A160EEA7429}" srcId="{E948D99B-FFB2-4444-9766-CB5099BA87BA}" destId="{F03FD188-E328-4D1C-AD6E-6E265A08D73B}" srcOrd="1" destOrd="0" parTransId="{13E1609D-19C3-4DD1-89D3-51168DBE79DB}" sibTransId="{C2AD7D8E-9069-4FF2-BA09-235DC80D5D95}"/>
    <dgm:cxn modelId="{4167CE56-4104-40AD-BFEB-F19CCE7C0C91}" type="presOf" srcId="{44BAAE12-8A26-475D-A40B-E96BF77BAF38}" destId="{DD906EF7-878A-4934-B367-53731EEB3912}" srcOrd="0" destOrd="0" presId="urn:microsoft.com/office/officeart/2005/8/layout/lProcess2"/>
    <dgm:cxn modelId="{75664F59-D6BE-439E-B4C7-FEECC7CEECAE}" type="presOf" srcId="{E948D99B-FFB2-4444-9766-CB5099BA87BA}" destId="{D7BDB30C-CDB8-488F-906E-A71299EC95AD}" srcOrd="0" destOrd="0" presId="urn:microsoft.com/office/officeart/2005/8/layout/lProcess2"/>
    <dgm:cxn modelId="{9EFC8E5A-3137-4255-A517-89FFD0D19237}" type="presOf" srcId="{F03FD188-E328-4D1C-AD6E-6E265A08D73B}" destId="{FF4D6C74-8489-4C2B-A079-B30E47E0C577}" srcOrd="0" destOrd="0" presId="urn:microsoft.com/office/officeart/2005/8/layout/lProcess2"/>
    <dgm:cxn modelId="{1ED56980-08DC-448D-AF37-ED36F2E5F4D4}" srcId="{44BAAE12-8A26-475D-A40B-E96BF77BAF38}" destId="{834C2F36-768D-453B-9083-D2B839E956D6}" srcOrd="1" destOrd="0" parTransId="{EC6A5F2C-5DDC-4D6F-B38E-2FC52CBDF635}" sibTransId="{94ADB586-9609-40E2-8EE4-279EFE72917D}"/>
    <dgm:cxn modelId="{11B2F8A4-8B97-4926-B8EC-6CFBE275A89F}" srcId="{E948D99B-FFB2-4444-9766-CB5099BA87BA}" destId="{5459DA30-D909-4BCF-9F07-BDA61853B53C}" srcOrd="0" destOrd="0" parTransId="{A8474479-4C07-4818-AEA5-A263889896F6}" sibTransId="{246B2060-F45C-4F83-94DC-7A4425E27A12}"/>
    <dgm:cxn modelId="{E2138EB9-E2EB-415D-9763-40326D7A9819}" type="presOf" srcId="{E948D99B-FFB2-4444-9766-CB5099BA87BA}" destId="{E5D8523F-D535-4D01-9CDE-E567BEE4ED9E}" srcOrd="1" destOrd="0" presId="urn:microsoft.com/office/officeart/2005/8/layout/lProcess2"/>
    <dgm:cxn modelId="{784F52D0-25EA-4657-9CC8-8B257DC6784E}" type="presOf" srcId="{3E83FB25-2650-4F4F-AAA5-992CD58C0976}" destId="{85AD382D-502D-4B12-AA38-D194F8DE99FA}" srcOrd="0" destOrd="0" presId="urn:microsoft.com/office/officeart/2005/8/layout/lProcess2"/>
    <dgm:cxn modelId="{CB3256DD-79AD-46CB-9D5F-0BA1C8B0EB34}" type="presOf" srcId="{D3E7E8CE-0061-4177-B3FF-A6E78533ABCF}" destId="{A977EEB0-2898-4C0C-9210-CA8A39D3EB1C}" srcOrd="0" destOrd="0" presId="urn:microsoft.com/office/officeart/2005/8/layout/lProcess2"/>
    <dgm:cxn modelId="{2724300B-38E1-46AD-B921-7A391C12CDE2}" type="presParOf" srcId="{A977EEB0-2898-4C0C-9210-CA8A39D3EB1C}" destId="{4CDE1F7F-5FB6-4B1A-BCC7-CBD24E702FB9}" srcOrd="0" destOrd="0" presId="urn:microsoft.com/office/officeart/2005/8/layout/lProcess2"/>
    <dgm:cxn modelId="{530CB371-00AB-40DC-ADB8-9C8FD6A6BD42}" type="presParOf" srcId="{4CDE1F7F-5FB6-4B1A-BCC7-CBD24E702FB9}" destId="{DD906EF7-878A-4934-B367-53731EEB3912}" srcOrd="0" destOrd="0" presId="urn:microsoft.com/office/officeart/2005/8/layout/lProcess2"/>
    <dgm:cxn modelId="{CA02BDC3-E613-48BD-AACA-312BB5892E85}" type="presParOf" srcId="{4CDE1F7F-5FB6-4B1A-BCC7-CBD24E702FB9}" destId="{BCE74F17-EC34-4263-9CF6-F51DD29344B5}" srcOrd="1" destOrd="0" presId="urn:microsoft.com/office/officeart/2005/8/layout/lProcess2"/>
    <dgm:cxn modelId="{487EFB15-AFC3-43D5-9764-864C061E7EC4}" type="presParOf" srcId="{4CDE1F7F-5FB6-4B1A-BCC7-CBD24E702FB9}" destId="{4B385DD9-1BF3-455E-BF0C-867BBD588163}" srcOrd="2" destOrd="0" presId="urn:microsoft.com/office/officeart/2005/8/layout/lProcess2"/>
    <dgm:cxn modelId="{ECE19CFA-994B-4E12-AF4C-71C18C468B12}" type="presParOf" srcId="{4B385DD9-1BF3-455E-BF0C-867BBD588163}" destId="{23453F16-094D-47E6-969B-4B04B57E0240}" srcOrd="0" destOrd="0" presId="urn:microsoft.com/office/officeart/2005/8/layout/lProcess2"/>
    <dgm:cxn modelId="{5C44C805-471C-493D-8903-F2ED59B43E27}" type="presParOf" srcId="{23453F16-094D-47E6-969B-4B04B57E0240}" destId="{85AD382D-502D-4B12-AA38-D194F8DE99FA}" srcOrd="0" destOrd="0" presId="urn:microsoft.com/office/officeart/2005/8/layout/lProcess2"/>
    <dgm:cxn modelId="{BF30411E-3583-4C44-A073-C5369E409C1B}" type="presParOf" srcId="{23453F16-094D-47E6-969B-4B04B57E0240}" destId="{D37EA772-12A2-490C-97A9-5E7DC5A1F686}" srcOrd="1" destOrd="0" presId="urn:microsoft.com/office/officeart/2005/8/layout/lProcess2"/>
    <dgm:cxn modelId="{73EE3A4B-CDD8-4B98-BF35-10759A65DFD3}" type="presParOf" srcId="{23453F16-094D-47E6-969B-4B04B57E0240}" destId="{AAAF554A-2C4A-4E7E-9938-4B34D15E98B1}" srcOrd="2" destOrd="0" presId="urn:microsoft.com/office/officeart/2005/8/layout/lProcess2"/>
    <dgm:cxn modelId="{C22DC9B1-4399-4855-9B27-888A36CC8170}" type="presParOf" srcId="{A977EEB0-2898-4C0C-9210-CA8A39D3EB1C}" destId="{5848940B-559D-4776-9875-21402D9A741C}" srcOrd="1" destOrd="0" presId="urn:microsoft.com/office/officeart/2005/8/layout/lProcess2"/>
    <dgm:cxn modelId="{66D53480-A1C4-49BB-AB94-3A01860C7014}" type="presParOf" srcId="{A977EEB0-2898-4C0C-9210-CA8A39D3EB1C}" destId="{DBB871B4-F0EA-4BA7-99B3-7C9617BA2C85}" srcOrd="2" destOrd="0" presId="urn:microsoft.com/office/officeart/2005/8/layout/lProcess2"/>
    <dgm:cxn modelId="{1DC6D151-CCE6-441D-AF39-A3A4669662DC}" type="presParOf" srcId="{DBB871B4-F0EA-4BA7-99B3-7C9617BA2C85}" destId="{D7BDB30C-CDB8-488F-906E-A71299EC95AD}" srcOrd="0" destOrd="0" presId="urn:microsoft.com/office/officeart/2005/8/layout/lProcess2"/>
    <dgm:cxn modelId="{9AAE16F1-17D7-4119-893E-D7E1DE85816B}" type="presParOf" srcId="{DBB871B4-F0EA-4BA7-99B3-7C9617BA2C85}" destId="{E5D8523F-D535-4D01-9CDE-E567BEE4ED9E}" srcOrd="1" destOrd="0" presId="urn:microsoft.com/office/officeart/2005/8/layout/lProcess2"/>
    <dgm:cxn modelId="{26341403-1F15-4D59-9C77-D4F9506E151F}" type="presParOf" srcId="{DBB871B4-F0EA-4BA7-99B3-7C9617BA2C85}" destId="{97C0DFB5-BA37-4099-8487-869C4B99C9C8}" srcOrd="2" destOrd="0" presId="urn:microsoft.com/office/officeart/2005/8/layout/lProcess2"/>
    <dgm:cxn modelId="{E6927D05-F424-435E-8724-9B3CB147BA47}" type="presParOf" srcId="{97C0DFB5-BA37-4099-8487-869C4B99C9C8}" destId="{A8CF8AD7-39F2-41BC-B88E-E95C717AD818}" srcOrd="0" destOrd="0" presId="urn:microsoft.com/office/officeart/2005/8/layout/lProcess2"/>
    <dgm:cxn modelId="{92B27A7B-551D-4681-8998-7FC44665EDCC}" type="presParOf" srcId="{A8CF8AD7-39F2-41BC-B88E-E95C717AD818}" destId="{B49445AD-07BC-49C2-9072-A5221EB167F1}" srcOrd="0" destOrd="0" presId="urn:microsoft.com/office/officeart/2005/8/layout/lProcess2"/>
    <dgm:cxn modelId="{691AED39-711F-40F2-9415-71764E45A099}" type="presParOf" srcId="{A8CF8AD7-39F2-41BC-B88E-E95C717AD818}" destId="{F0C060F7-8958-465D-8A32-2F6E012FD712}" srcOrd="1" destOrd="0" presId="urn:microsoft.com/office/officeart/2005/8/layout/lProcess2"/>
    <dgm:cxn modelId="{85CACE47-3BF2-43E5-AA11-3D36DD4F6E3B}" type="presParOf" srcId="{A8CF8AD7-39F2-41BC-B88E-E95C717AD818}" destId="{FF4D6C74-8489-4C2B-A079-B30E47E0C577}"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1363BF-6AD3-4FA4-9570-32AE5BD309E6}" type="doc">
      <dgm:prSet loTypeId="urn:microsoft.com/office/officeart/2005/8/layout/hProcess9" loCatId="process" qsTypeId="urn:microsoft.com/office/officeart/2005/8/quickstyle/simple1" qsCatId="simple" csTypeId="urn:microsoft.com/office/officeart/2005/8/colors/colorful3" csCatId="colorful" phldr="1"/>
      <dgm:spPr/>
    </dgm:pt>
    <dgm:pt modelId="{C97F5C02-123A-47D7-ABDA-EE609D7F4D02}">
      <dgm:prSet phldrT="[Texto]"/>
      <dgm:spPr/>
      <dgm:t>
        <a:bodyPr/>
        <a:lstStyle/>
        <a:p>
          <a:r>
            <a:rPr lang="es-ES" b="0" i="0" dirty="0"/>
            <a:t>Puede apoyarse en </a:t>
          </a:r>
          <a:r>
            <a:rPr lang="es-ES" b="1" i="0" u="sng" dirty="0"/>
            <a:t>el resultado de una radiografía de tórax </a:t>
          </a:r>
          <a:r>
            <a:rPr lang="es-ES" b="1" i="0" dirty="0"/>
            <a:t>en </a:t>
          </a:r>
          <a:r>
            <a:rPr lang="es-ES" b="0" i="0" dirty="0"/>
            <a:t>proyección anteroposterior, en lugares del país con fácil acceso a ella y con la posibilidad de interpretarse máximo a las 6 horas de realizar la consulta.</a:t>
          </a:r>
          <a:endParaRPr lang="es-CO" dirty="0"/>
        </a:p>
      </dgm:t>
    </dgm:pt>
    <dgm:pt modelId="{3DEB4871-0FC3-440E-9976-25C497C99678}" type="parTrans" cxnId="{E07F6722-FDE2-4ACE-ACAE-D60FEE08FB14}">
      <dgm:prSet/>
      <dgm:spPr/>
      <dgm:t>
        <a:bodyPr/>
        <a:lstStyle/>
        <a:p>
          <a:endParaRPr lang="es-CO"/>
        </a:p>
      </dgm:t>
    </dgm:pt>
    <dgm:pt modelId="{AB3446EC-0452-4ECA-846D-304F7ABC0FC6}" type="sibTrans" cxnId="{E07F6722-FDE2-4ACE-ACAE-D60FEE08FB14}">
      <dgm:prSet/>
      <dgm:spPr/>
      <dgm:t>
        <a:bodyPr/>
        <a:lstStyle/>
        <a:p>
          <a:endParaRPr lang="es-CO"/>
        </a:p>
      </dgm:t>
    </dgm:pt>
    <dgm:pt modelId="{C63C9225-75CB-4B29-865F-F09C1465A9B5}">
      <dgm:prSet phldrT="[Texto]"/>
      <dgm:spPr/>
      <dgm:t>
        <a:bodyPr/>
        <a:lstStyle/>
        <a:p>
          <a:r>
            <a:rPr lang="es-ES" b="1" i="0" u="sng" dirty="0"/>
            <a:t>La oximetría de pulso </a:t>
          </a:r>
          <a:r>
            <a:rPr lang="es-ES" b="0" i="0" dirty="0"/>
            <a:t>debe tenerse en cuenta para determinar la severidad teniendo en cuenta que esta constituye hoy día un </a:t>
          </a:r>
          <a:r>
            <a:rPr lang="es-ES" b="0" i="0" u="sng" dirty="0"/>
            <a:t>signo vital.</a:t>
          </a:r>
          <a:endParaRPr lang="es-CO" u="sng" dirty="0"/>
        </a:p>
      </dgm:t>
    </dgm:pt>
    <dgm:pt modelId="{0B82C710-6823-45C2-A06D-7A28C301F8F5}" type="parTrans" cxnId="{14E2B5BD-F4D3-48B1-A24B-18FE1ADA7D25}">
      <dgm:prSet/>
      <dgm:spPr/>
      <dgm:t>
        <a:bodyPr/>
        <a:lstStyle/>
        <a:p>
          <a:endParaRPr lang="es-CO"/>
        </a:p>
      </dgm:t>
    </dgm:pt>
    <dgm:pt modelId="{17EF8EEE-E040-46EC-81CF-12369D03E24C}" type="sibTrans" cxnId="{14E2B5BD-F4D3-48B1-A24B-18FE1ADA7D25}">
      <dgm:prSet/>
      <dgm:spPr/>
      <dgm:t>
        <a:bodyPr/>
        <a:lstStyle/>
        <a:p>
          <a:endParaRPr lang="es-CO"/>
        </a:p>
      </dgm:t>
    </dgm:pt>
    <dgm:pt modelId="{9DC9C2CE-8743-4BBA-93F4-1E7B630C6230}" type="pres">
      <dgm:prSet presAssocID="{E11363BF-6AD3-4FA4-9570-32AE5BD309E6}" presName="CompostProcess" presStyleCnt="0">
        <dgm:presLayoutVars>
          <dgm:dir/>
          <dgm:resizeHandles val="exact"/>
        </dgm:presLayoutVars>
      </dgm:prSet>
      <dgm:spPr/>
    </dgm:pt>
    <dgm:pt modelId="{60D7F333-D824-483B-9117-DC427677F7FF}" type="pres">
      <dgm:prSet presAssocID="{E11363BF-6AD3-4FA4-9570-32AE5BD309E6}" presName="arrow" presStyleLbl="bgShp" presStyleIdx="0" presStyleCnt="1"/>
      <dgm:spPr/>
    </dgm:pt>
    <dgm:pt modelId="{F25145FC-50E9-4996-AA83-EC44EDDEA17A}" type="pres">
      <dgm:prSet presAssocID="{E11363BF-6AD3-4FA4-9570-32AE5BD309E6}" presName="linearProcess" presStyleCnt="0"/>
      <dgm:spPr/>
    </dgm:pt>
    <dgm:pt modelId="{A1CF82DC-EA93-4CEA-BC73-DB8D992259CD}" type="pres">
      <dgm:prSet presAssocID="{C97F5C02-123A-47D7-ABDA-EE609D7F4D02}" presName="textNode" presStyleLbl="node1" presStyleIdx="0" presStyleCnt="2">
        <dgm:presLayoutVars>
          <dgm:bulletEnabled val="1"/>
        </dgm:presLayoutVars>
      </dgm:prSet>
      <dgm:spPr/>
    </dgm:pt>
    <dgm:pt modelId="{573CA7FF-1EDC-4AC7-B884-22DACB831F35}" type="pres">
      <dgm:prSet presAssocID="{AB3446EC-0452-4ECA-846D-304F7ABC0FC6}" presName="sibTrans" presStyleCnt="0"/>
      <dgm:spPr/>
    </dgm:pt>
    <dgm:pt modelId="{7204B4A6-D827-4D5F-B52E-89F2B9288363}" type="pres">
      <dgm:prSet presAssocID="{C63C9225-75CB-4B29-865F-F09C1465A9B5}" presName="textNode" presStyleLbl="node1" presStyleIdx="1" presStyleCnt="2">
        <dgm:presLayoutVars>
          <dgm:bulletEnabled val="1"/>
        </dgm:presLayoutVars>
      </dgm:prSet>
      <dgm:spPr/>
    </dgm:pt>
  </dgm:ptLst>
  <dgm:cxnLst>
    <dgm:cxn modelId="{679D8406-B602-4A25-A6E8-875194374C89}" type="presOf" srcId="{C63C9225-75CB-4B29-865F-F09C1465A9B5}" destId="{7204B4A6-D827-4D5F-B52E-89F2B9288363}" srcOrd="0" destOrd="0" presId="urn:microsoft.com/office/officeart/2005/8/layout/hProcess9"/>
    <dgm:cxn modelId="{E07F6722-FDE2-4ACE-ACAE-D60FEE08FB14}" srcId="{E11363BF-6AD3-4FA4-9570-32AE5BD309E6}" destId="{C97F5C02-123A-47D7-ABDA-EE609D7F4D02}" srcOrd="0" destOrd="0" parTransId="{3DEB4871-0FC3-440E-9976-25C497C99678}" sibTransId="{AB3446EC-0452-4ECA-846D-304F7ABC0FC6}"/>
    <dgm:cxn modelId="{26295123-C513-4024-839A-BF6607BCBE07}" type="presOf" srcId="{C97F5C02-123A-47D7-ABDA-EE609D7F4D02}" destId="{A1CF82DC-EA93-4CEA-BC73-DB8D992259CD}" srcOrd="0" destOrd="0" presId="urn:microsoft.com/office/officeart/2005/8/layout/hProcess9"/>
    <dgm:cxn modelId="{14E2B5BD-F4D3-48B1-A24B-18FE1ADA7D25}" srcId="{E11363BF-6AD3-4FA4-9570-32AE5BD309E6}" destId="{C63C9225-75CB-4B29-865F-F09C1465A9B5}" srcOrd="1" destOrd="0" parTransId="{0B82C710-6823-45C2-A06D-7A28C301F8F5}" sibTransId="{17EF8EEE-E040-46EC-81CF-12369D03E24C}"/>
    <dgm:cxn modelId="{C79A37FB-DBC2-41E8-9504-4BC920860BE8}" type="presOf" srcId="{E11363BF-6AD3-4FA4-9570-32AE5BD309E6}" destId="{9DC9C2CE-8743-4BBA-93F4-1E7B630C6230}" srcOrd="0" destOrd="0" presId="urn:microsoft.com/office/officeart/2005/8/layout/hProcess9"/>
    <dgm:cxn modelId="{6B681BC1-0EAE-4DF8-9614-CD5FCD8FC222}" type="presParOf" srcId="{9DC9C2CE-8743-4BBA-93F4-1E7B630C6230}" destId="{60D7F333-D824-483B-9117-DC427677F7FF}" srcOrd="0" destOrd="0" presId="urn:microsoft.com/office/officeart/2005/8/layout/hProcess9"/>
    <dgm:cxn modelId="{98308908-8573-464E-AAE8-95259081960A}" type="presParOf" srcId="{9DC9C2CE-8743-4BBA-93F4-1E7B630C6230}" destId="{F25145FC-50E9-4996-AA83-EC44EDDEA17A}" srcOrd="1" destOrd="0" presId="urn:microsoft.com/office/officeart/2005/8/layout/hProcess9"/>
    <dgm:cxn modelId="{D951A1BC-EB48-4884-A0D9-DC1762A49E36}" type="presParOf" srcId="{F25145FC-50E9-4996-AA83-EC44EDDEA17A}" destId="{A1CF82DC-EA93-4CEA-BC73-DB8D992259CD}" srcOrd="0" destOrd="0" presId="urn:microsoft.com/office/officeart/2005/8/layout/hProcess9"/>
    <dgm:cxn modelId="{E501587E-B09D-4F66-B306-A4FB43CEC5C6}" type="presParOf" srcId="{F25145FC-50E9-4996-AA83-EC44EDDEA17A}" destId="{573CA7FF-1EDC-4AC7-B884-22DACB831F35}" srcOrd="1" destOrd="0" presId="urn:microsoft.com/office/officeart/2005/8/layout/hProcess9"/>
    <dgm:cxn modelId="{A8C067FC-3F85-438E-AD84-B62DD38F4B8F}" type="presParOf" srcId="{F25145FC-50E9-4996-AA83-EC44EDDEA17A}" destId="{7204B4A6-D827-4D5F-B52E-89F2B928836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FEEF6-EAE7-4CF0-8E48-5707EF407DF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25E3642B-567C-4A16-99B4-FDE161586E51}">
      <dgm:prSet phldrT="[Texto]"/>
      <dgm:spPr/>
      <dgm:t>
        <a:bodyPr/>
        <a:lstStyle/>
        <a:p>
          <a:r>
            <a:rPr lang="es-CO" b="1" dirty="0"/>
            <a:t>Interrogue</a:t>
          </a:r>
        </a:p>
      </dgm:t>
    </dgm:pt>
    <dgm:pt modelId="{5C26867D-2E37-46C4-B0F6-3A2C2A2EF8CA}" type="parTrans" cxnId="{17A7F61C-5144-4559-AA00-A7CBCCC5BC52}">
      <dgm:prSet/>
      <dgm:spPr/>
      <dgm:t>
        <a:bodyPr/>
        <a:lstStyle/>
        <a:p>
          <a:endParaRPr lang="es-CO"/>
        </a:p>
      </dgm:t>
    </dgm:pt>
    <dgm:pt modelId="{03DB080C-F326-46C0-8C5E-3CB9FC145931}" type="sibTrans" cxnId="{17A7F61C-5144-4559-AA00-A7CBCCC5BC52}">
      <dgm:prSet/>
      <dgm:spPr/>
      <dgm:t>
        <a:bodyPr/>
        <a:lstStyle/>
        <a:p>
          <a:endParaRPr lang="es-CO"/>
        </a:p>
      </dgm:t>
    </dgm:pt>
    <dgm:pt modelId="{37D33845-6A3E-4398-A901-8743E16A139E}">
      <dgm:prSet phldrT="[Texto]" custT="1"/>
      <dgm:spPr/>
      <dgm:t>
        <a:bodyPr/>
        <a:lstStyle/>
        <a:p>
          <a:r>
            <a:rPr lang="es-ES" sz="1800" b="0" i="0" dirty="0"/>
            <a:t>Signos de alarma generales, fiebre, tos, congestión nasal, otros síntomas asociados, duración de los síntomas, tratamiento usado, factores de riesgo para presentar neumonía grave.</a:t>
          </a:r>
          <a:endParaRPr lang="es-CO" sz="1800" dirty="0"/>
        </a:p>
      </dgm:t>
    </dgm:pt>
    <dgm:pt modelId="{30CEA6C5-8A1A-4405-8F78-0A71EADE253D}" type="parTrans" cxnId="{E17271D9-12E3-40C6-BA1C-356BED5E9960}">
      <dgm:prSet/>
      <dgm:spPr/>
      <dgm:t>
        <a:bodyPr/>
        <a:lstStyle/>
        <a:p>
          <a:endParaRPr lang="es-CO"/>
        </a:p>
      </dgm:t>
    </dgm:pt>
    <dgm:pt modelId="{24DD9EF7-E63A-456A-A8A2-A8480E144B36}" type="sibTrans" cxnId="{E17271D9-12E3-40C6-BA1C-356BED5E9960}">
      <dgm:prSet/>
      <dgm:spPr/>
      <dgm:t>
        <a:bodyPr/>
        <a:lstStyle/>
        <a:p>
          <a:endParaRPr lang="es-CO"/>
        </a:p>
      </dgm:t>
    </dgm:pt>
    <dgm:pt modelId="{920EB1F6-C4E3-4ED4-85D5-21059C62209D}">
      <dgm:prSet phldrT="[Texto]"/>
      <dgm:spPr/>
      <dgm:t>
        <a:bodyPr/>
        <a:lstStyle/>
        <a:p>
          <a:r>
            <a:rPr lang="es-CO" b="1" dirty="0"/>
            <a:t>Verifique</a:t>
          </a:r>
        </a:p>
      </dgm:t>
    </dgm:pt>
    <dgm:pt modelId="{2EA2661E-2044-42A9-9D50-EF3BD1D8895B}" type="parTrans" cxnId="{ED2FC85C-E47E-4F11-83DD-2681AF3C51CC}">
      <dgm:prSet/>
      <dgm:spPr/>
      <dgm:t>
        <a:bodyPr/>
        <a:lstStyle/>
        <a:p>
          <a:endParaRPr lang="es-CO"/>
        </a:p>
      </dgm:t>
    </dgm:pt>
    <dgm:pt modelId="{F7AE1AF7-0888-4CCB-BB7B-CDAD81C20B24}" type="sibTrans" cxnId="{ED2FC85C-E47E-4F11-83DD-2681AF3C51CC}">
      <dgm:prSet/>
      <dgm:spPr/>
      <dgm:t>
        <a:bodyPr/>
        <a:lstStyle/>
        <a:p>
          <a:endParaRPr lang="es-CO"/>
        </a:p>
      </dgm:t>
    </dgm:pt>
    <dgm:pt modelId="{EA80A14C-02A8-45A5-8D14-C4955F8ADE88}">
      <dgm:prSet phldrT="[Texto]" custT="1"/>
      <dgm:spPr/>
      <dgm:t>
        <a:bodyPr/>
        <a:lstStyle/>
        <a:p>
          <a:r>
            <a:rPr lang="es-ES" sz="1800" b="0" i="0" dirty="0"/>
            <a:t>Signos de alarma generales, hallazgos al examen físico, retracciones, uso de músculos accesorios, cianosis, crépitos, saturación de oxígeno al medio ambiente, otras condiciones de riesgo.</a:t>
          </a:r>
          <a:endParaRPr lang="es-CO" sz="1800" dirty="0"/>
        </a:p>
      </dgm:t>
    </dgm:pt>
    <dgm:pt modelId="{3388FCEB-998F-4CFB-BB0F-640144C02A6B}" type="parTrans" cxnId="{4EBAA09E-E4BA-4D7C-98AB-57418B503304}">
      <dgm:prSet/>
      <dgm:spPr/>
      <dgm:t>
        <a:bodyPr/>
        <a:lstStyle/>
        <a:p>
          <a:endParaRPr lang="es-CO"/>
        </a:p>
      </dgm:t>
    </dgm:pt>
    <dgm:pt modelId="{BBDCCA69-D875-4126-9B34-DDFC93EF0553}" type="sibTrans" cxnId="{4EBAA09E-E4BA-4D7C-98AB-57418B503304}">
      <dgm:prSet/>
      <dgm:spPr/>
      <dgm:t>
        <a:bodyPr/>
        <a:lstStyle/>
        <a:p>
          <a:endParaRPr lang="es-CO"/>
        </a:p>
      </dgm:t>
    </dgm:pt>
    <dgm:pt modelId="{FF94FDCC-1045-4BB3-A88E-4A22554D600F}">
      <dgm:prSet phldrT="[Texto]"/>
      <dgm:spPr/>
      <dgm:t>
        <a:bodyPr/>
        <a:lstStyle/>
        <a:p>
          <a:r>
            <a:rPr lang="es-CO" b="1" dirty="0"/>
            <a:t>Trate </a:t>
          </a:r>
        </a:p>
      </dgm:t>
    </dgm:pt>
    <dgm:pt modelId="{E6D67C2F-6E83-463E-88F7-B83A8B937578}" type="parTrans" cxnId="{84E53044-56A9-447A-9D18-379B1678AC90}">
      <dgm:prSet/>
      <dgm:spPr/>
      <dgm:t>
        <a:bodyPr/>
        <a:lstStyle/>
        <a:p>
          <a:endParaRPr lang="es-CO"/>
        </a:p>
      </dgm:t>
    </dgm:pt>
    <dgm:pt modelId="{09B072B8-D0B2-483B-AB4C-49381FB513A7}" type="sibTrans" cxnId="{84E53044-56A9-447A-9D18-379B1678AC90}">
      <dgm:prSet/>
      <dgm:spPr/>
      <dgm:t>
        <a:bodyPr/>
        <a:lstStyle/>
        <a:p>
          <a:endParaRPr lang="es-CO"/>
        </a:p>
      </dgm:t>
    </dgm:pt>
    <dgm:pt modelId="{79C0CD3E-7DC8-484B-AF35-7BAFA573AD39}">
      <dgm:prSet phldrT="[Texto]" custT="1"/>
      <dgm:spPr/>
      <dgm:t>
        <a:bodyPr/>
        <a:lstStyle/>
        <a:p>
          <a:r>
            <a:rPr lang="es-ES" sz="1800" b="0" i="0" dirty="0"/>
            <a:t>Administre tratamiento acorde a la clasificación.</a:t>
          </a:r>
          <a:endParaRPr lang="es-CO" sz="1800" dirty="0"/>
        </a:p>
      </dgm:t>
    </dgm:pt>
    <dgm:pt modelId="{28896C9C-E5B9-43ED-8F5B-3E87719DB876}" type="parTrans" cxnId="{6B1AD96A-C0CF-47FE-A00D-5776A7ACA984}">
      <dgm:prSet/>
      <dgm:spPr/>
      <dgm:t>
        <a:bodyPr/>
        <a:lstStyle/>
        <a:p>
          <a:endParaRPr lang="es-CO"/>
        </a:p>
      </dgm:t>
    </dgm:pt>
    <dgm:pt modelId="{29A897E6-C209-4D01-9800-04F2BA53ABF9}" type="sibTrans" cxnId="{6B1AD96A-C0CF-47FE-A00D-5776A7ACA984}">
      <dgm:prSet/>
      <dgm:spPr/>
      <dgm:t>
        <a:bodyPr/>
        <a:lstStyle/>
        <a:p>
          <a:endParaRPr lang="es-CO"/>
        </a:p>
      </dgm:t>
    </dgm:pt>
    <dgm:pt modelId="{1F4EBB14-CA39-4048-B431-1BAE5DE318FF}">
      <dgm:prSet phldrT="[Texto]"/>
      <dgm:spPr/>
      <dgm:t>
        <a:bodyPr/>
        <a:lstStyle/>
        <a:p>
          <a:r>
            <a:rPr lang="es-CO" b="1" dirty="0"/>
            <a:t>Clasifique</a:t>
          </a:r>
        </a:p>
      </dgm:t>
    </dgm:pt>
    <dgm:pt modelId="{2E577DF3-6B52-4623-9123-C48E87013273}" type="parTrans" cxnId="{F4ED6FC6-E45B-4A0A-A799-89A76B8A52CA}">
      <dgm:prSet/>
      <dgm:spPr/>
      <dgm:t>
        <a:bodyPr/>
        <a:lstStyle/>
        <a:p>
          <a:endParaRPr lang="es-CO"/>
        </a:p>
      </dgm:t>
    </dgm:pt>
    <dgm:pt modelId="{423AFF72-7635-4B02-BD81-3E7A0D967353}" type="sibTrans" cxnId="{F4ED6FC6-E45B-4A0A-A799-89A76B8A52CA}">
      <dgm:prSet/>
      <dgm:spPr/>
      <dgm:t>
        <a:bodyPr/>
        <a:lstStyle/>
        <a:p>
          <a:endParaRPr lang="es-CO"/>
        </a:p>
      </dgm:t>
    </dgm:pt>
    <dgm:pt modelId="{B52AEC12-27B0-4CB6-B909-2247CC8D1169}" type="pres">
      <dgm:prSet presAssocID="{360FEEF6-EAE7-4CF0-8E48-5707EF407DFC}" presName="rootnode" presStyleCnt="0">
        <dgm:presLayoutVars>
          <dgm:chMax/>
          <dgm:chPref/>
          <dgm:dir/>
          <dgm:animLvl val="lvl"/>
        </dgm:presLayoutVars>
      </dgm:prSet>
      <dgm:spPr/>
    </dgm:pt>
    <dgm:pt modelId="{418FB8C3-E378-45CB-A386-1DF6A68F7224}" type="pres">
      <dgm:prSet presAssocID="{25E3642B-567C-4A16-99B4-FDE161586E51}" presName="composite" presStyleCnt="0"/>
      <dgm:spPr/>
    </dgm:pt>
    <dgm:pt modelId="{4B2A7082-EACC-4DD4-B827-C0C0507A3F5A}" type="pres">
      <dgm:prSet presAssocID="{25E3642B-567C-4A16-99B4-FDE161586E51}" presName="bentUpArrow1" presStyleLbl="alignImgPlace1" presStyleIdx="0" presStyleCnt="3"/>
      <dgm:spPr/>
    </dgm:pt>
    <dgm:pt modelId="{94F32CE0-0D87-4FF0-882E-F979A8ABD39D}" type="pres">
      <dgm:prSet presAssocID="{25E3642B-567C-4A16-99B4-FDE161586E51}" presName="ParentText" presStyleLbl="node1" presStyleIdx="0" presStyleCnt="4">
        <dgm:presLayoutVars>
          <dgm:chMax val="1"/>
          <dgm:chPref val="1"/>
          <dgm:bulletEnabled val="1"/>
        </dgm:presLayoutVars>
      </dgm:prSet>
      <dgm:spPr/>
    </dgm:pt>
    <dgm:pt modelId="{85CC0372-6157-407A-AC9E-4AFA8799E94B}" type="pres">
      <dgm:prSet presAssocID="{25E3642B-567C-4A16-99B4-FDE161586E51}" presName="ChildText" presStyleLbl="revTx" presStyleIdx="0" presStyleCnt="4" custScaleX="438594" custScaleY="95499" custLinFactX="76942" custLinFactNeighborX="100000">
        <dgm:presLayoutVars>
          <dgm:chMax val="0"/>
          <dgm:chPref val="0"/>
          <dgm:bulletEnabled val="1"/>
        </dgm:presLayoutVars>
      </dgm:prSet>
      <dgm:spPr/>
    </dgm:pt>
    <dgm:pt modelId="{72E7837F-9EBF-4D45-B682-874BD2F50F21}" type="pres">
      <dgm:prSet presAssocID="{03DB080C-F326-46C0-8C5E-3CB9FC145931}" presName="sibTrans" presStyleCnt="0"/>
      <dgm:spPr/>
    </dgm:pt>
    <dgm:pt modelId="{3FC58002-6E50-46AD-A660-3EC024B7A873}" type="pres">
      <dgm:prSet presAssocID="{920EB1F6-C4E3-4ED4-85D5-21059C62209D}" presName="composite" presStyleCnt="0"/>
      <dgm:spPr/>
    </dgm:pt>
    <dgm:pt modelId="{3772CF1E-00E6-4D28-ADEB-A9357B1CD70B}" type="pres">
      <dgm:prSet presAssocID="{920EB1F6-C4E3-4ED4-85D5-21059C62209D}" presName="bentUpArrow1" presStyleLbl="alignImgPlace1" presStyleIdx="1" presStyleCnt="3"/>
      <dgm:spPr/>
    </dgm:pt>
    <dgm:pt modelId="{D986E04C-4E22-45D1-8424-5CAF0084D1DA}" type="pres">
      <dgm:prSet presAssocID="{920EB1F6-C4E3-4ED4-85D5-21059C62209D}" presName="ParentText" presStyleLbl="node1" presStyleIdx="1" presStyleCnt="4">
        <dgm:presLayoutVars>
          <dgm:chMax val="1"/>
          <dgm:chPref val="1"/>
          <dgm:bulletEnabled val="1"/>
        </dgm:presLayoutVars>
      </dgm:prSet>
      <dgm:spPr/>
    </dgm:pt>
    <dgm:pt modelId="{9B17892F-F484-46B5-BA9B-2E06398FDD1E}" type="pres">
      <dgm:prSet presAssocID="{920EB1F6-C4E3-4ED4-85D5-21059C62209D}" presName="ChildText" presStyleLbl="revTx" presStyleIdx="1" presStyleCnt="4" custScaleX="501473" custScaleY="100125" custLinFactX="100000" custLinFactNeighborX="100044">
        <dgm:presLayoutVars>
          <dgm:chMax val="0"/>
          <dgm:chPref val="0"/>
          <dgm:bulletEnabled val="1"/>
        </dgm:presLayoutVars>
      </dgm:prSet>
      <dgm:spPr/>
    </dgm:pt>
    <dgm:pt modelId="{5DC7AA16-A13C-47D6-AA40-7C9B619E4190}" type="pres">
      <dgm:prSet presAssocID="{F7AE1AF7-0888-4CCB-BB7B-CDAD81C20B24}" presName="sibTrans" presStyleCnt="0"/>
      <dgm:spPr/>
    </dgm:pt>
    <dgm:pt modelId="{25789ABA-83B4-4AA7-BBB2-C39D16CE2F43}" type="pres">
      <dgm:prSet presAssocID="{1F4EBB14-CA39-4048-B431-1BAE5DE318FF}" presName="composite" presStyleCnt="0"/>
      <dgm:spPr/>
    </dgm:pt>
    <dgm:pt modelId="{3C5D1307-E9AA-4476-B2F3-80741B74003D}" type="pres">
      <dgm:prSet presAssocID="{1F4EBB14-CA39-4048-B431-1BAE5DE318FF}" presName="bentUpArrow1" presStyleLbl="alignImgPlace1" presStyleIdx="2" presStyleCnt="3"/>
      <dgm:spPr/>
    </dgm:pt>
    <dgm:pt modelId="{CBA599A0-CCE3-421D-ADEA-AFE4F65FC11E}" type="pres">
      <dgm:prSet presAssocID="{1F4EBB14-CA39-4048-B431-1BAE5DE318FF}" presName="ParentText" presStyleLbl="node1" presStyleIdx="2" presStyleCnt="4">
        <dgm:presLayoutVars>
          <dgm:chMax val="1"/>
          <dgm:chPref val="1"/>
          <dgm:bulletEnabled val="1"/>
        </dgm:presLayoutVars>
      </dgm:prSet>
      <dgm:spPr/>
    </dgm:pt>
    <dgm:pt modelId="{720FC511-383C-4489-879E-0F19ACFF4458}" type="pres">
      <dgm:prSet presAssocID="{1F4EBB14-CA39-4048-B431-1BAE5DE318FF}" presName="ChildText" presStyleLbl="revTx" presStyleIdx="2" presStyleCnt="4">
        <dgm:presLayoutVars>
          <dgm:chMax val="0"/>
          <dgm:chPref val="0"/>
          <dgm:bulletEnabled val="1"/>
        </dgm:presLayoutVars>
      </dgm:prSet>
      <dgm:spPr/>
    </dgm:pt>
    <dgm:pt modelId="{E829FD6E-4079-48EB-8DFD-C076ED380991}" type="pres">
      <dgm:prSet presAssocID="{423AFF72-7635-4B02-BD81-3E7A0D967353}" presName="sibTrans" presStyleCnt="0"/>
      <dgm:spPr/>
    </dgm:pt>
    <dgm:pt modelId="{B6F02CBD-33FE-41D4-88BD-595C278F4DF4}" type="pres">
      <dgm:prSet presAssocID="{FF94FDCC-1045-4BB3-A88E-4A22554D600F}" presName="composite" presStyleCnt="0"/>
      <dgm:spPr/>
    </dgm:pt>
    <dgm:pt modelId="{EA9D9C75-954C-4B77-BBB8-2CFBC0D8F8EE}" type="pres">
      <dgm:prSet presAssocID="{FF94FDCC-1045-4BB3-A88E-4A22554D600F}" presName="ParentText" presStyleLbl="node1" presStyleIdx="3" presStyleCnt="4">
        <dgm:presLayoutVars>
          <dgm:chMax val="1"/>
          <dgm:chPref val="1"/>
          <dgm:bulletEnabled val="1"/>
        </dgm:presLayoutVars>
      </dgm:prSet>
      <dgm:spPr/>
    </dgm:pt>
    <dgm:pt modelId="{10E3E023-CB3E-4F9C-A713-924434051B8F}" type="pres">
      <dgm:prSet presAssocID="{FF94FDCC-1045-4BB3-A88E-4A22554D600F}" presName="FinalChildText" presStyleLbl="revTx" presStyleIdx="3" presStyleCnt="4" custScaleX="203578" custScaleY="123064" custLinFactNeighborX="54825">
        <dgm:presLayoutVars>
          <dgm:chMax val="0"/>
          <dgm:chPref val="0"/>
          <dgm:bulletEnabled val="1"/>
        </dgm:presLayoutVars>
      </dgm:prSet>
      <dgm:spPr/>
    </dgm:pt>
  </dgm:ptLst>
  <dgm:cxnLst>
    <dgm:cxn modelId="{3138D814-0329-4FBA-ACF3-30B5A05378C2}" type="presOf" srcId="{1F4EBB14-CA39-4048-B431-1BAE5DE318FF}" destId="{CBA599A0-CCE3-421D-ADEA-AFE4F65FC11E}" srcOrd="0" destOrd="0" presId="urn:microsoft.com/office/officeart/2005/8/layout/StepDownProcess"/>
    <dgm:cxn modelId="{6A35671C-49AE-4538-87AE-5156C8320535}" type="presOf" srcId="{FF94FDCC-1045-4BB3-A88E-4A22554D600F}" destId="{EA9D9C75-954C-4B77-BBB8-2CFBC0D8F8EE}" srcOrd="0" destOrd="0" presId="urn:microsoft.com/office/officeart/2005/8/layout/StepDownProcess"/>
    <dgm:cxn modelId="{17A7F61C-5144-4559-AA00-A7CBCCC5BC52}" srcId="{360FEEF6-EAE7-4CF0-8E48-5707EF407DFC}" destId="{25E3642B-567C-4A16-99B4-FDE161586E51}" srcOrd="0" destOrd="0" parTransId="{5C26867D-2E37-46C4-B0F6-3A2C2A2EF8CA}" sibTransId="{03DB080C-F326-46C0-8C5E-3CB9FC145931}"/>
    <dgm:cxn modelId="{ED2FC85C-E47E-4F11-83DD-2681AF3C51CC}" srcId="{360FEEF6-EAE7-4CF0-8E48-5707EF407DFC}" destId="{920EB1F6-C4E3-4ED4-85D5-21059C62209D}" srcOrd="1" destOrd="0" parTransId="{2EA2661E-2044-42A9-9D50-EF3BD1D8895B}" sibTransId="{F7AE1AF7-0888-4CCB-BB7B-CDAD81C20B24}"/>
    <dgm:cxn modelId="{84E53044-56A9-447A-9D18-379B1678AC90}" srcId="{360FEEF6-EAE7-4CF0-8E48-5707EF407DFC}" destId="{FF94FDCC-1045-4BB3-A88E-4A22554D600F}" srcOrd="3" destOrd="0" parTransId="{E6D67C2F-6E83-463E-88F7-B83A8B937578}" sibTransId="{09B072B8-D0B2-483B-AB4C-49381FB513A7}"/>
    <dgm:cxn modelId="{20E87C68-022B-480F-AFBF-D39510CF7748}" type="presOf" srcId="{25E3642B-567C-4A16-99B4-FDE161586E51}" destId="{94F32CE0-0D87-4FF0-882E-F979A8ABD39D}" srcOrd="0" destOrd="0" presId="urn:microsoft.com/office/officeart/2005/8/layout/StepDownProcess"/>
    <dgm:cxn modelId="{6B1AD96A-C0CF-47FE-A00D-5776A7ACA984}" srcId="{FF94FDCC-1045-4BB3-A88E-4A22554D600F}" destId="{79C0CD3E-7DC8-484B-AF35-7BAFA573AD39}" srcOrd="0" destOrd="0" parTransId="{28896C9C-E5B9-43ED-8F5B-3E87719DB876}" sibTransId="{29A897E6-C209-4D01-9800-04F2BA53ABF9}"/>
    <dgm:cxn modelId="{718D757C-79E1-4706-87FB-7C853506B9A7}" type="presOf" srcId="{360FEEF6-EAE7-4CF0-8E48-5707EF407DFC}" destId="{B52AEC12-27B0-4CB6-B909-2247CC8D1169}" srcOrd="0" destOrd="0" presId="urn:microsoft.com/office/officeart/2005/8/layout/StepDownProcess"/>
    <dgm:cxn modelId="{4EBAA09E-E4BA-4D7C-98AB-57418B503304}" srcId="{920EB1F6-C4E3-4ED4-85D5-21059C62209D}" destId="{EA80A14C-02A8-45A5-8D14-C4955F8ADE88}" srcOrd="0" destOrd="0" parTransId="{3388FCEB-998F-4CFB-BB0F-640144C02A6B}" sibTransId="{BBDCCA69-D875-4126-9B34-DDFC93EF0553}"/>
    <dgm:cxn modelId="{AC0ECDAA-7773-44CC-8AE3-9ED36AF763E6}" type="presOf" srcId="{37D33845-6A3E-4398-A901-8743E16A139E}" destId="{85CC0372-6157-407A-AC9E-4AFA8799E94B}" srcOrd="0" destOrd="0" presId="urn:microsoft.com/office/officeart/2005/8/layout/StepDownProcess"/>
    <dgm:cxn modelId="{A69DCAB4-54A8-42BE-A506-916CB2E07DED}" type="presOf" srcId="{79C0CD3E-7DC8-484B-AF35-7BAFA573AD39}" destId="{10E3E023-CB3E-4F9C-A713-924434051B8F}" srcOrd="0" destOrd="0" presId="urn:microsoft.com/office/officeart/2005/8/layout/StepDownProcess"/>
    <dgm:cxn modelId="{F4ED6FC6-E45B-4A0A-A799-89A76B8A52CA}" srcId="{360FEEF6-EAE7-4CF0-8E48-5707EF407DFC}" destId="{1F4EBB14-CA39-4048-B431-1BAE5DE318FF}" srcOrd="2" destOrd="0" parTransId="{2E577DF3-6B52-4623-9123-C48E87013273}" sibTransId="{423AFF72-7635-4B02-BD81-3E7A0D967353}"/>
    <dgm:cxn modelId="{41ECB7CF-37B4-45F9-AFF1-BA10C80959E5}" type="presOf" srcId="{920EB1F6-C4E3-4ED4-85D5-21059C62209D}" destId="{D986E04C-4E22-45D1-8424-5CAF0084D1DA}" srcOrd="0" destOrd="0" presId="urn:microsoft.com/office/officeart/2005/8/layout/StepDownProcess"/>
    <dgm:cxn modelId="{E24AC1D4-BE09-4D9F-8540-E5BF4DAFDDB6}" type="presOf" srcId="{EA80A14C-02A8-45A5-8D14-C4955F8ADE88}" destId="{9B17892F-F484-46B5-BA9B-2E06398FDD1E}" srcOrd="0" destOrd="0" presId="urn:microsoft.com/office/officeart/2005/8/layout/StepDownProcess"/>
    <dgm:cxn modelId="{E17271D9-12E3-40C6-BA1C-356BED5E9960}" srcId="{25E3642B-567C-4A16-99B4-FDE161586E51}" destId="{37D33845-6A3E-4398-A901-8743E16A139E}" srcOrd="0" destOrd="0" parTransId="{30CEA6C5-8A1A-4405-8F78-0A71EADE253D}" sibTransId="{24DD9EF7-E63A-456A-A8A2-A8480E144B36}"/>
    <dgm:cxn modelId="{56C70CB9-03FF-4296-8B67-4D2E9097EC03}" type="presParOf" srcId="{B52AEC12-27B0-4CB6-B909-2247CC8D1169}" destId="{418FB8C3-E378-45CB-A386-1DF6A68F7224}" srcOrd="0" destOrd="0" presId="urn:microsoft.com/office/officeart/2005/8/layout/StepDownProcess"/>
    <dgm:cxn modelId="{018CD410-B049-4098-98EB-925B977E1137}" type="presParOf" srcId="{418FB8C3-E378-45CB-A386-1DF6A68F7224}" destId="{4B2A7082-EACC-4DD4-B827-C0C0507A3F5A}" srcOrd="0" destOrd="0" presId="urn:microsoft.com/office/officeart/2005/8/layout/StepDownProcess"/>
    <dgm:cxn modelId="{BA5C1B14-230B-4BC7-A407-9E0C5787B31A}" type="presParOf" srcId="{418FB8C3-E378-45CB-A386-1DF6A68F7224}" destId="{94F32CE0-0D87-4FF0-882E-F979A8ABD39D}" srcOrd="1" destOrd="0" presId="urn:microsoft.com/office/officeart/2005/8/layout/StepDownProcess"/>
    <dgm:cxn modelId="{C8E27707-48A5-428E-973B-AD39EF077727}" type="presParOf" srcId="{418FB8C3-E378-45CB-A386-1DF6A68F7224}" destId="{85CC0372-6157-407A-AC9E-4AFA8799E94B}" srcOrd="2" destOrd="0" presId="urn:microsoft.com/office/officeart/2005/8/layout/StepDownProcess"/>
    <dgm:cxn modelId="{EF797758-8538-4CE7-B016-438BA2FBEA34}" type="presParOf" srcId="{B52AEC12-27B0-4CB6-B909-2247CC8D1169}" destId="{72E7837F-9EBF-4D45-B682-874BD2F50F21}" srcOrd="1" destOrd="0" presId="urn:microsoft.com/office/officeart/2005/8/layout/StepDownProcess"/>
    <dgm:cxn modelId="{8E657964-7D6E-4092-BEC3-04343D86B770}" type="presParOf" srcId="{B52AEC12-27B0-4CB6-B909-2247CC8D1169}" destId="{3FC58002-6E50-46AD-A660-3EC024B7A873}" srcOrd="2" destOrd="0" presId="urn:microsoft.com/office/officeart/2005/8/layout/StepDownProcess"/>
    <dgm:cxn modelId="{17E800C0-99EC-43D9-B68A-F477A2813F83}" type="presParOf" srcId="{3FC58002-6E50-46AD-A660-3EC024B7A873}" destId="{3772CF1E-00E6-4D28-ADEB-A9357B1CD70B}" srcOrd="0" destOrd="0" presId="urn:microsoft.com/office/officeart/2005/8/layout/StepDownProcess"/>
    <dgm:cxn modelId="{23F03644-1B31-4E4D-A4BD-3FAB4FD909D1}" type="presParOf" srcId="{3FC58002-6E50-46AD-A660-3EC024B7A873}" destId="{D986E04C-4E22-45D1-8424-5CAF0084D1DA}" srcOrd="1" destOrd="0" presId="urn:microsoft.com/office/officeart/2005/8/layout/StepDownProcess"/>
    <dgm:cxn modelId="{A823FE0D-F700-437E-877D-DD3AD6639564}" type="presParOf" srcId="{3FC58002-6E50-46AD-A660-3EC024B7A873}" destId="{9B17892F-F484-46B5-BA9B-2E06398FDD1E}" srcOrd="2" destOrd="0" presId="urn:microsoft.com/office/officeart/2005/8/layout/StepDownProcess"/>
    <dgm:cxn modelId="{E0BCB952-94C8-4754-BB83-D4D64F33918C}" type="presParOf" srcId="{B52AEC12-27B0-4CB6-B909-2247CC8D1169}" destId="{5DC7AA16-A13C-47D6-AA40-7C9B619E4190}" srcOrd="3" destOrd="0" presId="urn:microsoft.com/office/officeart/2005/8/layout/StepDownProcess"/>
    <dgm:cxn modelId="{ECA27BFB-EB19-4913-B147-5CEFE1B400FB}" type="presParOf" srcId="{B52AEC12-27B0-4CB6-B909-2247CC8D1169}" destId="{25789ABA-83B4-4AA7-BBB2-C39D16CE2F43}" srcOrd="4" destOrd="0" presId="urn:microsoft.com/office/officeart/2005/8/layout/StepDownProcess"/>
    <dgm:cxn modelId="{CC7F4E94-5C38-48E6-9424-DE34ED121ED4}" type="presParOf" srcId="{25789ABA-83B4-4AA7-BBB2-C39D16CE2F43}" destId="{3C5D1307-E9AA-4476-B2F3-80741B74003D}" srcOrd="0" destOrd="0" presId="urn:microsoft.com/office/officeart/2005/8/layout/StepDownProcess"/>
    <dgm:cxn modelId="{29E21F07-1A0C-4EB8-8A65-C19164AA79DE}" type="presParOf" srcId="{25789ABA-83B4-4AA7-BBB2-C39D16CE2F43}" destId="{CBA599A0-CCE3-421D-ADEA-AFE4F65FC11E}" srcOrd="1" destOrd="0" presId="urn:microsoft.com/office/officeart/2005/8/layout/StepDownProcess"/>
    <dgm:cxn modelId="{21971FB6-3C09-45E7-AE5C-D8B5E974BC52}" type="presParOf" srcId="{25789ABA-83B4-4AA7-BBB2-C39D16CE2F43}" destId="{720FC511-383C-4489-879E-0F19ACFF4458}" srcOrd="2" destOrd="0" presId="urn:microsoft.com/office/officeart/2005/8/layout/StepDownProcess"/>
    <dgm:cxn modelId="{2AF4F68B-7501-447E-8069-FBDFD86A0CA8}" type="presParOf" srcId="{B52AEC12-27B0-4CB6-B909-2247CC8D1169}" destId="{E829FD6E-4079-48EB-8DFD-C076ED380991}" srcOrd="5" destOrd="0" presId="urn:microsoft.com/office/officeart/2005/8/layout/StepDownProcess"/>
    <dgm:cxn modelId="{DD33794B-8132-45C0-B26D-11163CF5C75E}" type="presParOf" srcId="{B52AEC12-27B0-4CB6-B909-2247CC8D1169}" destId="{B6F02CBD-33FE-41D4-88BD-595C278F4DF4}" srcOrd="6" destOrd="0" presId="urn:microsoft.com/office/officeart/2005/8/layout/StepDownProcess"/>
    <dgm:cxn modelId="{7253B3DA-2E67-49CE-8E9B-693AD4192DE4}" type="presParOf" srcId="{B6F02CBD-33FE-41D4-88BD-595C278F4DF4}" destId="{EA9D9C75-954C-4B77-BBB8-2CFBC0D8F8EE}" srcOrd="0" destOrd="0" presId="urn:microsoft.com/office/officeart/2005/8/layout/StepDownProcess"/>
    <dgm:cxn modelId="{7A682315-CDAB-4F95-AD56-A8D2B4941B24}" type="presParOf" srcId="{B6F02CBD-33FE-41D4-88BD-595C278F4DF4}" destId="{10E3E023-CB3E-4F9C-A713-924434051B8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F7AC2-82E3-4C8F-A0AD-541D5072E5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CA368728-AFF8-4147-8BDE-DA000D12B7DE}">
      <dgm:prSet phldrT="[Texto]"/>
      <dgm:spPr/>
      <dgm:t>
        <a:bodyPr/>
        <a:lstStyle/>
        <a:p>
          <a:r>
            <a:rPr lang="es-CO" dirty="0"/>
            <a:t>Neumonía grave </a:t>
          </a:r>
        </a:p>
      </dgm:t>
    </dgm:pt>
    <dgm:pt modelId="{BEADD56D-2B21-402A-A1B3-D9B696D4E333}" type="parTrans" cxnId="{A72DC9BE-4E0F-43CA-B032-10F1539F8889}">
      <dgm:prSet/>
      <dgm:spPr/>
      <dgm:t>
        <a:bodyPr/>
        <a:lstStyle/>
        <a:p>
          <a:endParaRPr lang="es-CO"/>
        </a:p>
      </dgm:t>
    </dgm:pt>
    <dgm:pt modelId="{448D5A2D-70F2-4CE9-BFFB-38C825EE3B1B}" type="sibTrans" cxnId="{A72DC9BE-4E0F-43CA-B032-10F1539F8889}">
      <dgm:prSet/>
      <dgm:spPr/>
      <dgm:t>
        <a:bodyPr/>
        <a:lstStyle/>
        <a:p>
          <a:endParaRPr lang="es-CO"/>
        </a:p>
      </dgm:t>
    </dgm:pt>
    <dgm:pt modelId="{AE4E21FE-70CB-4FBA-93E2-B677A477F8FA}">
      <dgm:prSet phldrT="[Texto]"/>
      <dgm:spPr/>
      <dgm:t>
        <a:bodyPr/>
        <a:lstStyle/>
        <a:p>
          <a:r>
            <a:rPr lang="es-CO" dirty="0"/>
            <a:t>Traslado con Oxígeno</a:t>
          </a:r>
        </a:p>
      </dgm:t>
    </dgm:pt>
    <dgm:pt modelId="{0B9C8CB2-9C54-40BE-81E8-FF7D7FE7A6F1}" type="parTrans" cxnId="{E40EAD99-99A4-4FFB-95D0-8E219769EF4E}">
      <dgm:prSet/>
      <dgm:spPr/>
      <dgm:t>
        <a:bodyPr/>
        <a:lstStyle/>
        <a:p>
          <a:endParaRPr lang="es-CO"/>
        </a:p>
      </dgm:t>
    </dgm:pt>
    <dgm:pt modelId="{72C54208-E72D-4225-AA13-47E5F17ACDA1}" type="sibTrans" cxnId="{E40EAD99-99A4-4FFB-95D0-8E219769EF4E}">
      <dgm:prSet/>
      <dgm:spPr/>
      <dgm:t>
        <a:bodyPr/>
        <a:lstStyle/>
        <a:p>
          <a:endParaRPr lang="es-CO"/>
        </a:p>
      </dgm:t>
    </dgm:pt>
    <dgm:pt modelId="{160E874E-7535-428C-AC6A-1C9C9A69C202}">
      <dgm:prSet phldrT="[Texto]"/>
      <dgm:spPr/>
      <dgm:t>
        <a:bodyPr/>
        <a:lstStyle/>
        <a:p>
          <a:r>
            <a:rPr lang="es-CO" dirty="0"/>
            <a:t>Verificar tolerancia a vía oral </a:t>
          </a:r>
        </a:p>
      </dgm:t>
    </dgm:pt>
    <dgm:pt modelId="{5FB5A9E3-0BD9-404C-AE73-54C044593AB6}" type="parTrans" cxnId="{A80BF261-CFE6-4804-9342-81A40AFDBDC9}">
      <dgm:prSet/>
      <dgm:spPr/>
      <dgm:t>
        <a:bodyPr/>
        <a:lstStyle/>
        <a:p>
          <a:endParaRPr lang="es-CO"/>
        </a:p>
      </dgm:t>
    </dgm:pt>
    <dgm:pt modelId="{782C735B-57EB-4A74-9200-D50B0BD06F77}" type="sibTrans" cxnId="{A80BF261-CFE6-4804-9342-81A40AFDBDC9}">
      <dgm:prSet/>
      <dgm:spPr/>
      <dgm:t>
        <a:bodyPr/>
        <a:lstStyle/>
        <a:p>
          <a:endParaRPr lang="es-CO"/>
        </a:p>
      </dgm:t>
    </dgm:pt>
    <dgm:pt modelId="{1777AF43-E492-4ECF-8DF1-00FC77FAB562}">
      <dgm:prSet phldrT="[Texto]"/>
      <dgm:spPr/>
      <dgm:t>
        <a:bodyPr/>
        <a:lstStyle/>
        <a:p>
          <a:r>
            <a:rPr lang="es-CO" dirty="0"/>
            <a:t>Neumonía en tratamiento con Amoxicilina por  72 horas </a:t>
          </a:r>
        </a:p>
      </dgm:t>
    </dgm:pt>
    <dgm:pt modelId="{A4757640-02BC-432A-86D6-2A76B6376368}" type="parTrans" cxnId="{156FFC98-ACA8-489B-8B1B-1CD4885E8856}">
      <dgm:prSet/>
      <dgm:spPr/>
      <dgm:t>
        <a:bodyPr/>
        <a:lstStyle/>
        <a:p>
          <a:endParaRPr lang="es-CO"/>
        </a:p>
      </dgm:t>
    </dgm:pt>
    <dgm:pt modelId="{98D4382F-5768-4185-A14C-C854502800D4}" type="sibTrans" cxnId="{156FFC98-ACA8-489B-8B1B-1CD4885E8856}">
      <dgm:prSet/>
      <dgm:spPr/>
      <dgm:t>
        <a:bodyPr/>
        <a:lstStyle/>
        <a:p>
          <a:endParaRPr lang="es-CO"/>
        </a:p>
      </dgm:t>
    </dgm:pt>
    <dgm:pt modelId="{0EAEEA2E-BC03-4F5B-99C0-6002EBD7D591}">
      <dgm:prSet phldrT="[Texto]"/>
      <dgm:spPr/>
      <dgm:t>
        <a:bodyPr/>
        <a:lstStyle/>
        <a:p>
          <a:r>
            <a:rPr lang="es-CO" dirty="0"/>
            <a:t>Empeoramiento con signos de peligro (tiraje , cianosis  y estridor)</a:t>
          </a:r>
        </a:p>
      </dgm:t>
    </dgm:pt>
    <dgm:pt modelId="{1133AF8F-9C15-4C70-92C0-48F1BA545032}" type="parTrans" cxnId="{3A06A575-0124-4E92-BD24-018EA42B34B2}">
      <dgm:prSet/>
      <dgm:spPr/>
      <dgm:t>
        <a:bodyPr/>
        <a:lstStyle/>
        <a:p>
          <a:endParaRPr lang="es-CO"/>
        </a:p>
      </dgm:t>
    </dgm:pt>
    <dgm:pt modelId="{3848C9C9-A102-47F9-AB7E-E2DBC0368C58}" type="sibTrans" cxnId="{3A06A575-0124-4E92-BD24-018EA42B34B2}">
      <dgm:prSet/>
      <dgm:spPr/>
      <dgm:t>
        <a:bodyPr/>
        <a:lstStyle/>
        <a:p>
          <a:endParaRPr lang="es-CO"/>
        </a:p>
      </dgm:t>
    </dgm:pt>
    <dgm:pt modelId="{7FEB941E-33F2-4E91-832F-5B0C226E7DB2}">
      <dgm:prSet phldrT="[Texto]"/>
      <dgm:spPr/>
      <dgm:t>
        <a:bodyPr/>
        <a:lstStyle/>
        <a:p>
          <a:r>
            <a:rPr lang="es-CO" dirty="0"/>
            <a:t>Remisión </a:t>
          </a:r>
        </a:p>
      </dgm:t>
    </dgm:pt>
    <dgm:pt modelId="{8D488C3A-EF7F-43F9-8F4E-709F845E1080}" type="parTrans" cxnId="{57A53A45-1242-4CD3-B747-5D9BECD8DB11}">
      <dgm:prSet/>
      <dgm:spPr/>
      <dgm:t>
        <a:bodyPr/>
        <a:lstStyle/>
        <a:p>
          <a:endParaRPr lang="es-CO"/>
        </a:p>
      </dgm:t>
    </dgm:pt>
    <dgm:pt modelId="{FC115AB6-FCD0-45EA-A9BE-C8F642AA0BAF}" type="sibTrans" cxnId="{57A53A45-1242-4CD3-B747-5D9BECD8DB11}">
      <dgm:prSet/>
      <dgm:spPr/>
      <dgm:t>
        <a:bodyPr/>
        <a:lstStyle/>
        <a:p>
          <a:endParaRPr lang="es-CO"/>
        </a:p>
      </dgm:t>
    </dgm:pt>
    <dgm:pt modelId="{82C4A0A1-007A-468C-8484-FC107F8C0D8E}">
      <dgm:prSet phldrT="[Texto]"/>
      <dgm:spPr/>
      <dgm:t>
        <a:bodyPr/>
        <a:lstStyle/>
        <a:p>
          <a:r>
            <a:rPr lang="es-CO" dirty="0"/>
            <a:t>Amoxicilina / </a:t>
          </a:r>
          <a:r>
            <a:rPr lang="es-CO" dirty="0" err="1"/>
            <a:t>clavulanato</a:t>
          </a:r>
          <a:r>
            <a:rPr lang="es-CO" dirty="0"/>
            <a:t> 90 mg/ kg/día</a:t>
          </a:r>
        </a:p>
      </dgm:t>
    </dgm:pt>
    <dgm:pt modelId="{33EEAAEF-C778-4E97-A361-AFA29DD66510}" type="parTrans" cxnId="{DEDD2430-8E20-40B4-9D62-6E9EF5106691}">
      <dgm:prSet/>
      <dgm:spPr/>
      <dgm:t>
        <a:bodyPr/>
        <a:lstStyle/>
        <a:p>
          <a:endParaRPr lang="es-CO"/>
        </a:p>
      </dgm:t>
    </dgm:pt>
    <dgm:pt modelId="{2F30C213-63DB-4E54-A547-83B0B13F1AD0}" type="sibTrans" cxnId="{DEDD2430-8E20-40B4-9D62-6E9EF5106691}">
      <dgm:prSet/>
      <dgm:spPr/>
      <dgm:t>
        <a:bodyPr/>
        <a:lstStyle/>
        <a:p>
          <a:endParaRPr lang="es-CO"/>
        </a:p>
      </dgm:t>
    </dgm:pt>
    <dgm:pt modelId="{47028E50-2D41-4B03-9D31-5E298EF94142}">
      <dgm:prSet phldrT="[Texto]"/>
      <dgm:spPr/>
      <dgm:t>
        <a:bodyPr/>
        <a:lstStyle/>
        <a:p>
          <a:r>
            <a:rPr lang="es-CO" dirty="0"/>
            <a:t>Amoxicilina 90 mg/kg/día, dividida en 3 dosis  </a:t>
          </a:r>
        </a:p>
      </dgm:t>
    </dgm:pt>
    <dgm:pt modelId="{D8D2901B-7F42-4288-9683-86F3666AC5E1}" type="parTrans" cxnId="{51698B71-196F-4D01-BBC9-E4D09515ED05}">
      <dgm:prSet/>
      <dgm:spPr/>
      <dgm:t>
        <a:bodyPr/>
        <a:lstStyle/>
        <a:p>
          <a:endParaRPr lang="es-CO"/>
        </a:p>
      </dgm:t>
    </dgm:pt>
    <dgm:pt modelId="{46F525E0-FF4E-4E3B-95A6-EE3148FF15CC}" type="sibTrans" cxnId="{51698B71-196F-4D01-BBC9-E4D09515ED05}">
      <dgm:prSet/>
      <dgm:spPr/>
      <dgm:t>
        <a:bodyPr/>
        <a:lstStyle/>
        <a:p>
          <a:endParaRPr lang="es-CO"/>
        </a:p>
      </dgm:t>
    </dgm:pt>
    <dgm:pt modelId="{BCC377E0-F4F9-41D9-B997-86B006BA186A}" type="pres">
      <dgm:prSet presAssocID="{D07F7AC2-82E3-4C8F-A0AD-541D5072E517}" presName="Name0" presStyleCnt="0">
        <dgm:presLayoutVars>
          <dgm:dir/>
          <dgm:animLvl val="lvl"/>
          <dgm:resizeHandles val="exact"/>
        </dgm:presLayoutVars>
      </dgm:prSet>
      <dgm:spPr/>
    </dgm:pt>
    <dgm:pt modelId="{65FFC536-5EDE-40C4-87A2-C79C1B09DBBA}" type="pres">
      <dgm:prSet presAssocID="{CA368728-AFF8-4147-8BDE-DA000D12B7DE}" presName="linNode" presStyleCnt="0"/>
      <dgm:spPr/>
    </dgm:pt>
    <dgm:pt modelId="{D70B57F7-9E55-4480-999D-3A2D9F0637EF}" type="pres">
      <dgm:prSet presAssocID="{CA368728-AFF8-4147-8BDE-DA000D12B7DE}" presName="parentText" presStyleLbl="node1" presStyleIdx="0" presStyleCnt="2">
        <dgm:presLayoutVars>
          <dgm:chMax val="1"/>
          <dgm:bulletEnabled val="1"/>
        </dgm:presLayoutVars>
      </dgm:prSet>
      <dgm:spPr/>
    </dgm:pt>
    <dgm:pt modelId="{5A1897AC-5B71-480B-8587-27ECB99A92E3}" type="pres">
      <dgm:prSet presAssocID="{CA368728-AFF8-4147-8BDE-DA000D12B7DE}" presName="descendantText" presStyleLbl="alignAccFollowNode1" presStyleIdx="0" presStyleCnt="2">
        <dgm:presLayoutVars>
          <dgm:bulletEnabled val="1"/>
        </dgm:presLayoutVars>
      </dgm:prSet>
      <dgm:spPr/>
    </dgm:pt>
    <dgm:pt modelId="{04F907B1-0E4C-440E-8C67-9F648FFB824B}" type="pres">
      <dgm:prSet presAssocID="{448D5A2D-70F2-4CE9-BFFB-38C825EE3B1B}" presName="sp" presStyleCnt="0"/>
      <dgm:spPr/>
    </dgm:pt>
    <dgm:pt modelId="{94349C86-0B8A-42FF-927E-8141E79D6A41}" type="pres">
      <dgm:prSet presAssocID="{1777AF43-E492-4ECF-8DF1-00FC77FAB562}" presName="linNode" presStyleCnt="0"/>
      <dgm:spPr/>
    </dgm:pt>
    <dgm:pt modelId="{B48C765E-8308-494B-9376-E600BC5427B6}" type="pres">
      <dgm:prSet presAssocID="{1777AF43-E492-4ECF-8DF1-00FC77FAB562}" presName="parentText" presStyleLbl="node1" presStyleIdx="1" presStyleCnt="2">
        <dgm:presLayoutVars>
          <dgm:chMax val="1"/>
          <dgm:bulletEnabled val="1"/>
        </dgm:presLayoutVars>
      </dgm:prSet>
      <dgm:spPr/>
    </dgm:pt>
    <dgm:pt modelId="{0A6AF701-F5C0-49B2-B150-7DB1047D02D2}" type="pres">
      <dgm:prSet presAssocID="{1777AF43-E492-4ECF-8DF1-00FC77FAB562}" presName="descendantText" presStyleLbl="alignAccFollowNode1" presStyleIdx="1" presStyleCnt="2">
        <dgm:presLayoutVars>
          <dgm:bulletEnabled val="1"/>
        </dgm:presLayoutVars>
      </dgm:prSet>
      <dgm:spPr/>
    </dgm:pt>
  </dgm:ptLst>
  <dgm:cxnLst>
    <dgm:cxn modelId="{DEDD2430-8E20-40B4-9D62-6E9EF5106691}" srcId="{1777AF43-E492-4ECF-8DF1-00FC77FAB562}" destId="{82C4A0A1-007A-468C-8484-FC107F8C0D8E}" srcOrd="2" destOrd="0" parTransId="{33EEAAEF-C778-4E97-A361-AFA29DD66510}" sibTransId="{2F30C213-63DB-4E54-A547-83B0B13F1AD0}"/>
    <dgm:cxn modelId="{D302BA5D-D784-4554-A0AF-3C3E673E289C}" type="presOf" srcId="{CA368728-AFF8-4147-8BDE-DA000D12B7DE}" destId="{D70B57F7-9E55-4480-999D-3A2D9F0637EF}" srcOrd="0" destOrd="0" presId="urn:microsoft.com/office/officeart/2005/8/layout/vList5"/>
    <dgm:cxn modelId="{A80BF261-CFE6-4804-9342-81A40AFDBDC9}" srcId="{CA368728-AFF8-4147-8BDE-DA000D12B7DE}" destId="{160E874E-7535-428C-AC6A-1C9C9A69C202}" srcOrd="1" destOrd="0" parTransId="{5FB5A9E3-0BD9-404C-AE73-54C044593AB6}" sibTransId="{782C735B-57EB-4A74-9200-D50B0BD06F77}"/>
    <dgm:cxn modelId="{57A53A45-1242-4CD3-B747-5D9BECD8DB11}" srcId="{1777AF43-E492-4ECF-8DF1-00FC77FAB562}" destId="{7FEB941E-33F2-4E91-832F-5B0C226E7DB2}" srcOrd="1" destOrd="0" parTransId="{8D488C3A-EF7F-43F9-8F4E-709F845E1080}" sibTransId="{FC115AB6-FCD0-45EA-A9BE-C8F642AA0BAF}"/>
    <dgm:cxn modelId="{5610B849-81F2-498C-AF63-D071DFD2CE14}" type="presOf" srcId="{1777AF43-E492-4ECF-8DF1-00FC77FAB562}" destId="{B48C765E-8308-494B-9376-E600BC5427B6}" srcOrd="0" destOrd="0" presId="urn:microsoft.com/office/officeart/2005/8/layout/vList5"/>
    <dgm:cxn modelId="{51698B71-196F-4D01-BBC9-E4D09515ED05}" srcId="{CA368728-AFF8-4147-8BDE-DA000D12B7DE}" destId="{47028E50-2D41-4B03-9D31-5E298EF94142}" srcOrd="2" destOrd="0" parTransId="{D8D2901B-7F42-4288-9683-86F3666AC5E1}" sibTransId="{46F525E0-FF4E-4E3B-95A6-EE3148FF15CC}"/>
    <dgm:cxn modelId="{3A06A575-0124-4E92-BD24-018EA42B34B2}" srcId="{1777AF43-E492-4ECF-8DF1-00FC77FAB562}" destId="{0EAEEA2E-BC03-4F5B-99C0-6002EBD7D591}" srcOrd="0" destOrd="0" parTransId="{1133AF8F-9C15-4C70-92C0-48F1BA545032}" sibTransId="{3848C9C9-A102-47F9-AB7E-E2DBC0368C58}"/>
    <dgm:cxn modelId="{22533682-AAA0-43C3-865E-5A09118CC2AF}" type="presOf" srcId="{0EAEEA2E-BC03-4F5B-99C0-6002EBD7D591}" destId="{0A6AF701-F5C0-49B2-B150-7DB1047D02D2}" srcOrd="0" destOrd="0" presId="urn:microsoft.com/office/officeart/2005/8/layout/vList5"/>
    <dgm:cxn modelId="{DDBC618E-CAF7-4AD2-BC4E-FC88DF113361}" type="presOf" srcId="{D07F7AC2-82E3-4C8F-A0AD-541D5072E517}" destId="{BCC377E0-F4F9-41D9-B997-86B006BA186A}" srcOrd="0" destOrd="0" presId="urn:microsoft.com/office/officeart/2005/8/layout/vList5"/>
    <dgm:cxn modelId="{156FFC98-ACA8-489B-8B1B-1CD4885E8856}" srcId="{D07F7AC2-82E3-4C8F-A0AD-541D5072E517}" destId="{1777AF43-E492-4ECF-8DF1-00FC77FAB562}" srcOrd="1" destOrd="0" parTransId="{A4757640-02BC-432A-86D6-2A76B6376368}" sibTransId="{98D4382F-5768-4185-A14C-C854502800D4}"/>
    <dgm:cxn modelId="{E40EAD99-99A4-4FFB-95D0-8E219769EF4E}" srcId="{CA368728-AFF8-4147-8BDE-DA000D12B7DE}" destId="{AE4E21FE-70CB-4FBA-93E2-B677A477F8FA}" srcOrd="0" destOrd="0" parTransId="{0B9C8CB2-9C54-40BE-81E8-FF7D7FE7A6F1}" sibTransId="{72C54208-E72D-4225-AA13-47E5F17ACDA1}"/>
    <dgm:cxn modelId="{7CC4ACA1-94CF-4E04-987C-640541317218}" type="presOf" srcId="{47028E50-2D41-4B03-9D31-5E298EF94142}" destId="{5A1897AC-5B71-480B-8587-27ECB99A92E3}" srcOrd="0" destOrd="2" presId="urn:microsoft.com/office/officeart/2005/8/layout/vList5"/>
    <dgm:cxn modelId="{F2367FBE-4FBF-48C8-A8A7-1375C5172DB7}" type="presOf" srcId="{82C4A0A1-007A-468C-8484-FC107F8C0D8E}" destId="{0A6AF701-F5C0-49B2-B150-7DB1047D02D2}" srcOrd="0" destOrd="2" presId="urn:microsoft.com/office/officeart/2005/8/layout/vList5"/>
    <dgm:cxn modelId="{A72DC9BE-4E0F-43CA-B032-10F1539F8889}" srcId="{D07F7AC2-82E3-4C8F-A0AD-541D5072E517}" destId="{CA368728-AFF8-4147-8BDE-DA000D12B7DE}" srcOrd="0" destOrd="0" parTransId="{BEADD56D-2B21-402A-A1B3-D9B696D4E333}" sibTransId="{448D5A2D-70F2-4CE9-BFFB-38C825EE3B1B}"/>
    <dgm:cxn modelId="{754DDFC2-0B58-4FBD-A2BD-13AB8386F3FF}" type="presOf" srcId="{AE4E21FE-70CB-4FBA-93E2-B677A477F8FA}" destId="{5A1897AC-5B71-480B-8587-27ECB99A92E3}" srcOrd="0" destOrd="0" presId="urn:microsoft.com/office/officeart/2005/8/layout/vList5"/>
    <dgm:cxn modelId="{E650E0C2-5E2A-4AE5-98E1-471E8F25B824}" type="presOf" srcId="{7FEB941E-33F2-4E91-832F-5B0C226E7DB2}" destId="{0A6AF701-F5C0-49B2-B150-7DB1047D02D2}" srcOrd="0" destOrd="1" presId="urn:microsoft.com/office/officeart/2005/8/layout/vList5"/>
    <dgm:cxn modelId="{C4376BDB-E278-4A4F-823D-FA7F6406EE44}" type="presOf" srcId="{160E874E-7535-428C-AC6A-1C9C9A69C202}" destId="{5A1897AC-5B71-480B-8587-27ECB99A92E3}" srcOrd="0" destOrd="1" presId="urn:microsoft.com/office/officeart/2005/8/layout/vList5"/>
    <dgm:cxn modelId="{413671EA-B769-49BB-B907-C264253E6612}" type="presParOf" srcId="{BCC377E0-F4F9-41D9-B997-86B006BA186A}" destId="{65FFC536-5EDE-40C4-87A2-C79C1B09DBBA}" srcOrd="0" destOrd="0" presId="urn:microsoft.com/office/officeart/2005/8/layout/vList5"/>
    <dgm:cxn modelId="{48AC68BE-6609-4715-B528-0F7A251CBA69}" type="presParOf" srcId="{65FFC536-5EDE-40C4-87A2-C79C1B09DBBA}" destId="{D70B57F7-9E55-4480-999D-3A2D9F0637EF}" srcOrd="0" destOrd="0" presId="urn:microsoft.com/office/officeart/2005/8/layout/vList5"/>
    <dgm:cxn modelId="{179CBE0A-B893-41C7-80C7-87358E0C8231}" type="presParOf" srcId="{65FFC536-5EDE-40C4-87A2-C79C1B09DBBA}" destId="{5A1897AC-5B71-480B-8587-27ECB99A92E3}" srcOrd="1" destOrd="0" presId="urn:microsoft.com/office/officeart/2005/8/layout/vList5"/>
    <dgm:cxn modelId="{69B6A0D1-C71D-4249-92A7-00F9AA511870}" type="presParOf" srcId="{BCC377E0-F4F9-41D9-B997-86B006BA186A}" destId="{04F907B1-0E4C-440E-8C67-9F648FFB824B}" srcOrd="1" destOrd="0" presId="urn:microsoft.com/office/officeart/2005/8/layout/vList5"/>
    <dgm:cxn modelId="{C7376FF1-973B-4F80-A2B3-483C10C86EED}" type="presParOf" srcId="{BCC377E0-F4F9-41D9-B997-86B006BA186A}" destId="{94349C86-0B8A-42FF-927E-8141E79D6A41}" srcOrd="2" destOrd="0" presId="urn:microsoft.com/office/officeart/2005/8/layout/vList5"/>
    <dgm:cxn modelId="{38E853CA-8852-4CB2-BE84-4E9FBC6F8A4E}" type="presParOf" srcId="{94349C86-0B8A-42FF-927E-8141E79D6A41}" destId="{B48C765E-8308-494B-9376-E600BC5427B6}" srcOrd="0" destOrd="0" presId="urn:microsoft.com/office/officeart/2005/8/layout/vList5"/>
    <dgm:cxn modelId="{2F28F7F0-0B85-4C30-81DB-B85B9DE39877}" type="presParOf" srcId="{94349C86-0B8A-42FF-927E-8141E79D6A41}" destId="{0A6AF701-F5C0-49B2-B150-7DB1047D02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CB4674-270E-4974-B4C1-1C7E9C57CEDE}"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s-CO"/>
        </a:p>
      </dgm:t>
    </dgm:pt>
    <dgm:pt modelId="{C16F6C1E-1C19-41C4-9784-D9FA59BE82F7}">
      <dgm:prSet phldrT="[Texto]" custT="1"/>
      <dgm:spPr/>
      <dgm:t>
        <a:bodyPr/>
        <a:lstStyle/>
        <a:p>
          <a:r>
            <a:rPr lang="es-CO" sz="2000" b="1" dirty="0"/>
            <a:t>Tratamiento NAC</a:t>
          </a:r>
        </a:p>
      </dgm:t>
    </dgm:pt>
    <dgm:pt modelId="{33737E4D-6ADB-44C1-90DE-D9CBEC362256}" type="parTrans" cxnId="{2EDE46F9-927C-42B8-9B2A-B5D9132CA5AB}">
      <dgm:prSet/>
      <dgm:spPr/>
      <dgm:t>
        <a:bodyPr/>
        <a:lstStyle/>
        <a:p>
          <a:endParaRPr lang="es-CO"/>
        </a:p>
      </dgm:t>
    </dgm:pt>
    <dgm:pt modelId="{82DA2E5B-ABE1-4135-971E-F37DDCB5ECD1}" type="sibTrans" cxnId="{2EDE46F9-927C-42B8-9B2A-B5D9132CA5AB}">
      <dgm:prSet/>
      <dgm:spPr/>
      <dgm:t>
        <a:bodyPr/>
        <a:lstStyle/>
        <a:p>
          <a:endParaRPr lang="es-CO"/>
        </a:p>
      </dgm:t>
    </dgm:pt>
    <dgm:pt modelId="{7EC333C8-BAC4-44EF-A82A-6EF0027E3DA8}">
      <dgm:prSet phldrT="[Texto]" custT="1"/>
      <dgm:spPr/>
      <dgm:t>
        <a:bodyPr/>
        <a:lstStyle/>
        <a:p>
          <a:pPr>
            <a:lnSpc>
              <a:spcPct val="100000"/>
            </a:lnSpc>
          </a:pPr>
          <a:r>
            <a:rPr lang="es-CO" sz="1600" b="1" dirty="0"/>
            <a:t>No grave: Manejo ambulatorio</a:t>
          </a:r>
        </a:p>
      </dgm:t>
    </dgm:pt>
    <dgm:pt modelId="{0A7F27D6-1C37-46C6-A3E6-850A1991709F}" type="parTrans" cxnId="{17EA148B-61B6-4102-81A2-83E49B4A6ADB}">
      <dgm:prSet/>
      <dgm:spPr/>
      <dgm:t>
        <a:bodyPr/>
        <a:lstStyle/>
        <a:p>
          <a:endParaRPr lang="es-CO"/>
        </a:p>
      </dgm:t>
    </dgm:pt>
    <dgm:pt modelId="{4E2F0739-8EC5-4211-AC58-FBC1746E5916}" type="sibTrans" cxnId="{17EA148B-61B6-4102-81A2-83E49B4A6ADB}">
      <dgm:prSet/>
      <dgm:spPr/>
      <dgm:t>
        <a:bodyPr/>
        <a:lstStyle/>
        <a:p>
          <a:endParaRPr lang="es-CO"/>
        </a:p>
      </dgm:t>
    </dgm:pt>
    <dgm:pt modelId="{339709B4-A1D8-430F-9988-94380AC7806F}">
      <dgm:prSet phldrT="[Texto]" custT="1"/>
      <dgm:spPr/>
      <dgm:t>
        <a:bodyPr/>
        <a:lstStyle/>
        <a:p>
          <a:r>
            <a:rPr lang="es-CO" sz="1400" dirty="0"/>
            <a:t>Expectante por posible  etiología viral, medidas de soporte y  vigilancia.</a:t>
          </a:r>
        </a:p>
        <a:p>
          <a:r>
            <a:rPr lang="es-CO" sz="1400" dirty="0"/>
            <a:t>No laboratorios de rutina.</a:t>
          </a:r>
        </a:p>
      </dgm:t>
    </dgm:pt>
    <dgm:pt modelId="{9E34154F-E062-40D4-A23F-9BD1749D45B4}" type="parTrans" cxnId="{F1697A8D-AEDC-41D4-A003-DFA9D082BD3D}">
      <dgm:prSet/>
      <dgm:spPr/>
      <dgm:t>
        <a:bodyPr/>
        <a:lstStyle/>
        <a:p>
          <a:endParaRPr lang="es-CO"/>
        </a:p>
      </dgm:t>
    </dgm:pt>
    <dgm:pt modelId="{FCBEFAD3-8B44-4909-93E9-5CF34E9E3FD8}" type="sibTrans" cxnId="{F1697A8D-AEDC-41D4-A003-DFA9D082BD3D}">
      <dgm:prSet/>
      <dgm:spPr/>
      <dgm:t>
        <a:bodyPr/>
        <a:lstStyle/>
        <a:p>
          <a:endParaRPr lang="es-CO"/>
        </a:p>
      </dgm:t>
    </dgm:pt>
    <dgm:pt modelId="{6E725C04-B0EA-456C-8132-FDCA516FD834}">
      <dgm:prSet phldrT="[Texto]" custT="1"/>
      <dgm:spPr/>
      <dgm:t>
        <a:bodyPr/>
        <a:lstStyle/>
        <a:p>
          <a:r>
            <a:rPr lang="es-CO" sz="1400" dirty="0"/>
            <a:t>Medidas de soporte + antibiótico oral (amoxicilina) + vigilancia.</a:t>
          </a:r>
        </a:p>
        <a:p>
          <a:r>
            <a:rPr lang="es-CO" sz="1400" dirty="0"/>
            <a:t>No laboratorios de rutina.</a:t>
          </a:r>
        </a:p>
      </dgm:t>
    </dgm:pt>
    <dgm:pt modelId="{1B4B8A47-AAFA-4050-9B61-BFDBAC5DB1FB}" type="parTrans" cxnId="{4E75BA6F-CFF5-4AED-B69B-14AB1E481B35}">
      <dgm:prSet/>
      <dgm:spPr/>
      <dgm:t>
        <a:bodyPr/>
        <a:lstStyle/>
        <a:p>
          <a:endParaRPr lang="es-CO"/>
        </a:p>
      </dgm:t>
    </dgm:pt>
    <dgm:pt modelId="{93815AD9-72DA-48CE-8E27-076E13C5D4A7}" type="sibTrans" cxnId="{4E75BA6F-CFF5-4AED-B69B-14AB1E481B35}">
      <dgm:prSet/>
      <dgm:spPr/>
      <dgm:t>
        <a:bodyPr/>
        <a:lstStyle/>
        <a:p>
          <a:endParaRPr lang="es-CO"/>
        </a:p>
      </dgm:t>
    </dgm:pt>
    <dgm:pt modelId="{FBC625D1-8D65-409E-AC47-2BB3BFC615CA}">
      <dgm:prSet phldrT="[Texto]" custT="1"/>
      <dgm:spPr/>
      <dgm:t>
        <a:bodyPr/>
        <a:lstStyle/>
        <a:p>
          <a:r>
            <a:rPr lang="es-CO" sz="1600" b="1" dirty="0"/>
            <a:t>Grave y muy grave: hospitalización </a:t>
          </a:r>
        </a:p>
      </dgm:t>
    </dgm:pt>
    <dgm:pt modelId="{222AE2FD-EBBF-4E1A-896B-6D4C0C30875B}" type="parTrans" cxnId="{023D7379-C4A7-4E40-BAF4-A42654770702}">
      <dgm:prSet/>
      <dgm:spPr/>
      <dgm:t>
        <a:bodyPr/>
        <a:lstStyle/>
        <a:p>
          <a:endParaRPr lang="es-CO"/>
        </a:p>
      </dgm:t>
    </dgm:pt>
    <dgm:pt modelId="{9DA2B85E-D176-43B3-8C06-83FE1E9AFD2D}" type="sibTrans" cxnId="{023D7379-C4A7-4E40-BAF4-A42654770702}">
      <dgm:prSet/>
      <dgm:spPr/>
      <dgm:t>
        <a:bodyPr/>
        <a:lstStyle/>
        <a:p>
          <a:endParaRPr lang="es-CO"/>
        </a:p>
      </dgm:t>
    </dgm:pt>
    <dgm:pt modelId="{85205B25-F065-4402-9CBA-92B642CA9669}">
      <dgm:prSet phldrT="[Texto]" custT="1"/>
      <dgm:spPr/>
      <dgm:t>
        <a:bodyPr/>
        <a:lstStyle/>
        <a:p>
          <a:pPr algn="ctr"/>
          <a:r>
            <a:rPr lang="es-CO" sz="1400" b="1" dirty="0"/>
            <a:t>Grave</a:t>
          </a:r>
        </a:p>
        <a:p>
          <a:pPr algn="ctr"/>
          <a:r>
            <a:rPr lang="es-CO" sz="1400" dirty="0"/>
            <a:t>Medidas de soporte </a:t>
          </a:r>
        </a:p>
        <a:p>
          <a:pPr algn="ctr"/>
          <a:r>
            <a:rPr lang="es-CO" sz="1400" dirty="0"/>
            <a:t>Amoxicilina oral </a:t>
          </a:r>
          <a:r>
            <a:rPr lang="es-CO" sz="1400" b="1" dirty="0"/>
            <a:t>o </a:t>
          </a:r>
          <a:r>
            <a:rPr lang="es-CO" sz="1400" dirty="0"/>
            <a:t>Terapia </a:t>
          </a:r>
          <a:r>
            <a:rPr lang="el-GR" sz="1400" dirty="0">
              <a:latin typeface="Times New Roman" panose="02020603050405020304" pitchFamily="18" charset="0"/>
              <a:cs typeface="Times New Roman" panose="02020603050405020304" pitchFamily="18" charset="0"/>
            </a:rPr>
            <a:t>β</a:t>
          </a:r>
          <a:r>
            <a:rPr lang="es-CO" sz="1400" dirty="0"/>
            <a:t> </a:t>
          </a:r>
          <a:r>
            <a:rPr lang="es-CO" sz="1400" dirty="0" err="1"/>
            <a:t>lactámica</a:t>
          </a:r>
          <a:r>
            <a:rPr lang="es-CO" sz="1400" dirty="0"/>
            <a:t> de espectro estrecho EV.</a:t>
          </a:r>
        </a:p>
        <a:p>
          <a:pPr algn="ctr"/>
          <a:r>
            <a:rPr lang="es-CO" sz="1400" dirty="0"/>
            <a:t>Laboratorios y monitoreo. </a:t>
          </a:r>
        </a:p>
      </dgm:t>
    </dgm:pt>
    <dgm:pt modelId="{5202F2E0-40B4-4DDB-8A7D-DF51A50E5E0D}" type="parTrans" cxnId="{EA654BD5-4954-494A-9DA4-27C038484993}">
      <dgm:prSet/>
      <dgm:spPr/>
      <dgm:t>
        <a:bodyPr/>
        <a:lstStyle/>
        <a:p>
          <a:endParaRPr lang="es-CO"/>
        </a:p>
      </dgm:t>
    </dgm:pt>
    <dgm:pt modelId="{6909CD2B-E658-42BC-BF1C-E0D452D24F1A}" type="sibTrans" cxnId="{EA654BD5-4954-494A-9DA4-27C038484993}">
      <dgm:prSet/>
      <dgm:spPr/>
      <dgm:t>
        <a:bodyPr/>
        <a:lstStyle/>
        <a:p>
          <a:endParaRPr lang="es-CO"/>
        </a:p>
      </dgm:t>
    </dgm:pt>
    <dgm:pt modelId="{DE4B467E-706F-45D7-95B3-B9F9A198F79C}">
      <dgm:prSet phldrT="[Texto]" custT="1"/>
      <dgm:spPr/>
      <dgm:t>
        <a:bodyPr/>
        <a:lstStyle/>
        <a:p>
          <a:r>
            <a:rPr lang="es-CO" sz="1400" b="1" dirty="0"/>
            <a:t>Muy grave</a:t>
          </a:r>
        </a:p>
        <a:p>
          <a:r>
            <a:rPr lang="es-CO" sz="1400" dirty="0"/>
            <a:t>Antibiótico  de amplio espectro (</a:t>
          </a:r>
          <a:r>
            <a:rPr lang="el-GR" sz="1400" dirty="0">
              <a:latin typeface="Times New Roman" panose="02020603050405020304" pitchFamily="18" charset="0"/>
              <a:cs typeface="Times New Roman" panose="02020603050405020304" pitchFamily="18" charset="0"/>
            </a:rPr>
            <a:t>β</a:t>
          </a:r>
          <a:r>
            <a:rPr lang="es-CO" sz="1400" dirty="0"/>
            <a:t> </a:t>
          </a:r>
          <a:r>
            <a:rPr lang="es-CO" sz="1400" dirty="0" err="1"/>
            <a:t>lactámico</a:t>
          </a:r>
          <a:r>
            <a:rPr lang="es-CO" sz="1400" dirty="0"/>
            <a:t> de amplio espectro (cefalosporina) + cobertura  contra </a:t>
          </a:r>
          <a:r>
            <a:rPr lang="es-CO" sz="1400" i="1" dirty="0"/>
            <a:t>S. </a:t>
          </a:r>
          <a:r>
            <a:rPr lang="es-CO" sz="1400" i="1" dirty="0" err="1"/>
            <a:t>aureus</a:t>
          </a:r>
          <a:r>
            <a:rPr lang="es-CO" sz="1400" dirty="0"/>
            <a:t> </a:t>
          </a:r>
          <a:r>
            <a:rPr lang="es-CO" sz="1400" dirty="0" err="1"/>
            <a:t>meticilino</a:t>
          </a:r>
          <a:r>
            <a:rPr lang="es-CO" sz="1400" dirty="0"/>
            <a:t> susceptible: oxacilina </a:t>
          </a:r>
          <a:r>
            <a:rPr lang="es-CO" sz="1400" b="1" dirty="0"/>
            <a:t>o</a:t>
          </a:r>
          <a:r>
            <a:rPr lang="es-CO" sz="1400" dirty="0"/>
            <a:t> MRSA: vancomicina o clindamicina. Laboratorios y monitoreo.</a:t>
          </a:r>
        </a:p>
      </dgm:t>
    </dgm:pt>
    <dgm:pt modelId="{5DE189FC-F377-4CB3-9CE4-D1034213DC48}" type="parTrans" cxnId="{30F4206A-7014-4D38-AF55-64C2F99357C9}">
      <dgm:prSet/>
      <dgm:spPr/>
      <dgm:t>
        <a:bodyPr/>
        <a:lstStyle/>
        <a:p>
          <a:endParaRPr lang="es-CO"/>
        </a:p>
      </dgm:t>
    </dgm:pt>
    <dgm:pt modelId="{CD276445-117B-4344-AE1E-673C24B05D52}" type="sibTrans" cxnId="{30F4206A-7014-4D38-AF55-64C2F99357C9}">
      <dgm:prSet/>
      <dgm:spPr/>
      <dgm:t>
        <a:bodyPr/>
        <a:lstStyle/>
        <a:p>
          <a:endParaRPr lang="es-CO"/>
        </a:p>
      </dgm:t>
    </dgm:pt>
    <dgm:pt modelId="{21D24F39-F67C-44A2-89E0-AC0049AC4A5C}" type="pres">
      <dgm:prSet presAssocID="{BACB4674-270E-4974-B4C1-1C7E9C57CEDE}" presName="hierChild1" presStyleCnt="0">
        <dgm:presLayoutVars>
          <dgm:chPref val="1"/>
          <dgm:dir/>
          <dgm:animOne val="branch"/>
          <dgm:animLvl val="lvl"/>
          <dgm:resizeHandles/>
        </dgm:presLayoutVars>
      </dgm:prSet>
      <dgm:spPr/>
    </dgm:pt>
    <dgm:pt modelId="{93A833EE-C6E3-42B7-85F4-3B5339A6AA14}" type="pres">
      <dgm:prSet presAssocID="{C16F6C1E-1C19-41C4-9784-D9FA59BE82F7}" presName="hierRoot1" presStyleCnt="0"/>
      <dgm:spPr/>
    </dgm:pt>
    <dgm:pt modelId="{088BD1C1-AC1B-4F71-AD3D-A0C7CB534D02}" type="pres">
      <dgm:prSet presAssocID="{C16F6C1E-1C19-41C4-9784-D9FA59BE82F7}" presName="composite" presStyleCnt="0"/>
      <dgm:spPr/>
    </dgm:pt>
    <dgm:pt modelId="{DA8D9068-32B8-40D3-8528-EAC7C18BDB52}" type="pres">
      <dgm:prSet presAssocID="{C16F6C1E-1C19-41C4-9784-D9FA59BE82F7}" presName="background" presStyleLbl="node0" presStyleIdx="0" presStyleCnt="1"/>
      <dgm:spPr/>
    </dgm:pt>
    <dgm:pt modelId="{00126108-D318-4FCF-B38E-172AD00AB621}" type="pres">
      <dgm:prSet presAssocID="{C16F6C1E-1C19-41C4-9784-D9FA59BE82F7}" presName="text" presStyleLbl="fgAcc0" presStyleIdx="0" presStyleCnt="1" custScaleY="71554">
        <dgm:presLayoutVars>
          <dgm:chPref val="3"/>
        </dgm:presLayoutVars>
      </dgm:prSet>
      <dgm:spPr/>
    </dgm:pt>
    <dgm:pt modelId="{74085B46-D828-4B10-A232-34D901A71999}" type="pres">
      <dgm:prSet presAssocID="{C16F6C1E-1C19-41C4-9784-D9FA59BE82F7}" presName="hierChild2" presStyleCnt="0"/>
      <dgm:spPr/>
    </dgm:pt>
    <dgm:pt modelId="{0DA872AD-239D-4897-8177-2BC12500D81C}" type="pres">
      <dgm:prSet presAssocID="{0A7F27D6-1C37-46C6-A3E6-850A1991709F}" presName="Name10" presStyleLbl="parChTrans1D2" presStyleIdx="0" presStyleCnt="2"/>
      <dgm:spPr/>
    </dgm:pt>
    <dgm:pt modelId="{8E57DAA0-0951-4E91-9CA0-83F84B81AEA4}" type="pres">
      <dgm:prSet presAssocID="{7EC333C8-BAC4-44EF-A82A-6EF0027E3DA8}" presName="hierRoot2" presStyleCnt="0"/>
      <dgm:spPr/>
    </dgm:pt>
    <dgm:pt modelId="{39A880CA-8AB6-4CB4-A9F7-518FA5D8CA20}" type="pres">
      <dgm:prSet presAssocID="{7EC333C8-BAC4-44EF-A82A-6EF0027E3DA8}" presName="composite2" presStyleCnt="0"/>
      <dgm:spPr/>
    </dgm:pt>
    <dgm:pt modelId="{FF02B7DA-4BEF-46F1-9C65-966BD990A59D}" type="pres">
      <dgm:prSet presAssocID="{7EC333C8-BAC4-44EF-A82A-6EF0027E3DA8}" presName="background2" presStyleLbl="node2" presStyleIdx="0" presStyleCnt="2"/>
      <dgm:spPr/>
    </dgm:pt>
    <dgm:pt modelId="{5020C379-D44A-49AB-9AF2-D2880958CAF3}" type="pres">
      <dgm:prSet presAssocID="{7EC333C8-BAC4-44EF-A82A-6EF0027E3DA8}" presName="text2" presStyleLbl="fgAcc2" presStyleIdx="0" presStyleCnt="2" custScaleY="58669">
        <dgm:presLayoutVars>
          <dgm:chPref val="3"/>
        </dgm:presLayoutVars>
      </dgm:prSet>
      <dgm:spPr/>
    </dgm:pt>
    <dgm:pt modelId="{4196A938-5755-4C0C-ADC4-E8CD65FAEDD6}" type="pres">
      <dgm:prSet presAssocID="{7EC333C8-BAC4-44EF-A82A-6EF0027E3DA8}" presName="hierChild3" presStyleCnt="0"/>
      <dgm:spPr/>
    </dgm:pt>
    <dgm:pt modelId="{8EC6014F-FAA0-4774-9459-59B448DFF28D}" type="pres">
      <dgm:prSet presAssocID="{9E34154F-E062-40D4-A23F-9BD1749D45B4}" presName="Name17" presStyleLbl="parChTrans1D3" presStyleIdx="0" presStyleCnt="4"/>
      <dgm:spPr/>
    </dgm:pt>
    <dgm:pt modelId="{B259FC40-51C5-4525-9AFC-E7CD5072ED38}" type="pres">
      <dgm:prSet presAssocID="{339709B4-A1D8-430F-9988-94380AC7806F}" presName="hierRoot3" presStyleCnt="0"/>
      <dgm:spPr/>
    </dgm:pt>
    <dgm:pt modelId="{17CA0D31-CFCD-4158-B70A-5A5B036E360F}" type="pres">
      <dgm:prSet presAssocID="{339709B4-A1D8-430F-9988-94380AC7806F}" presName="composite3" presStyleCnt="0"/>
      <dgm:spPr/>
    </dgm:pt>
    <dgm:pt modelId="{81A7034D-C8A3-4252-914E-93D6F31A0CC1}" type="pres">
      <dgm:prSet presAssocID="{339709B4-A1D8-430F-9988-94380AC7806F}" presName="background3" presStyleLbl="node3" presStyleIdx="0" presStyleCnt="4"/>
      <dgm:spPr/>
    </dgm:pt>
    <dgm:pt modelId="{DEA80D76-DAA7-4E5C-A342-08396D3CCFCC}" type="pres">
      <dgm:prSet presAssocID="{339709B4-A1D8-430F-9988-94380AC7806F}" presName="text3" presStyleLbl="fgAcc3" presStyleIdx="0" presStyleCnt="4" custScaleY="126895">
        <dgm:presLayoutVars>
          <dgm:chPref val="3"/>
        </dgm:presLayoutVars>
      </dgm:prSet>
      <dgm:spPr/>
    </dgm:pt>
    <dgm:pt modelId="{3915FB28-6B85-4627-B13B-0123D9005E77}" type="pres">
      <dgm:prSet presAssocID="{339709B4-A1D8-430F-9988-94380AC7806F}" presName="hierChild4" presStyleCnt="0"/>
      <dgm:spPr/>
    </dgm:pt>
    <dgm:pt modelId="{98A0C4FA-F02C-47BD-89E8-F18D32458D2A}" type="pres">
      <dgm:prSet presAssocID="{1B4B8A47-AAFA-4050-9B61-BFDBAC5DB1FB}" presName="Name17" presStyleLbl="parChTrans1D3" presStyleIdx="1" presStyleCnt="4"/>
      <dgm:spPr/>
    </dgm:pt>
    <dgm:pt modelId="{063B3960-5EE6-4CA9-A331-6ACD757D7160}" type="pres">
      <dgm:prSet presAssocID="{6E725C04-B0EA-456C-8132-FDCA516FD834}" presName="hierRoot3" presStyleCnt="0"/>
      <dgm:spPr/>
    </dgm:pt>
    <dgm:pt modelId="{CA8BC64F-DF1B-4008-AE6D-B207AB6AC0C0}" type="pres">
      <dgm:prSet presAssocID="{6E725C04-B0EA-456C-8132-FDCA516FD834}" presName="composite3" presStyleCnt="0"/>
      <dgm:spPr/>
    </dgm:pt>
    <dgm:pt modelId="{D243D6A7-2E4F-48CB-94A0-57ADFC018701}" type="pres">
      <dgm:prSet presAssocID="{6E725C04-B0EA-456C-8132-FDCA516FD834}" presName="background3" presStyleLbl="node3" presStyleIdx="1" presStyleCnt="4"/>
      <dgm:spPr/>
    </dgm:pt>
    <dgm:pt modelId="{0FD65C1B-D2B4-4686-AD77-8C6C19BEC8D9}" type="pres">
      <dgm:prSet presAssocID="{6E725C04-B0EA-456C-8132-FDCA516FD834}" presName="text3" presStyleLbl="fgAcc3" presStyleIdx="1" presStyleCnt="4" custScaleY="125102">
        <dgm:presLayoutVars>
          <dgm:chPref val="3"/>
        </dgm:presLayoutVars>
      </dgm:prSet>
      <dgm:spPr/>
    </dgm:pt>
    <dgm:pt modelId="{D28FED48-425B-4F7B-B340-4305C6F6C9D6}" type="pres">
      <dgm:prSet presAssocID="{6E725C04-B0EA-456C-8132-FDCA516FD834}" presName="hierChild4" presStyleCnt="0"/>
      <dgm:spPr/>
    </dgm:pt>
    <dgm:pt modelId="{FCC49797-61AF-44D5-AE96-746CA4ECAE81}" type="pres">
      <dgm:prSet presAssocID="{222AE2FD-EBBF-4E1A-896B-6D4C0C30875B}" presName="Name10" presStyleLbl="parChTrans1D2" presStyleIdx="1" presStyleCnt="2"/>
      <dgm:spPr/>
    </dgm:pt>
    <dgm:pt modelId="{2969466C-0AF1-4ECF-A695-73C669297750}" type="pres">
      <dgm:prSet presAssocID="{FBC625D1-8D65-409E-AC47-2BB3BFC615CA}" presName="hierRoot2" presStyleCnt="0"/>
      <dgm:spPr/>
    </dgm:pt>
    <dgm:pt modelId="{DDCBF49D-F645-48EA-AAEC-8BC766E2620B}" type="pres">
      <dgm:prSet presAssocID="{FBC625D1-8D65-409E-AC47-2BB3BFC615CA}" presName="composite2" presStyleCnt="0"/>
      <dgm:spPr/>
    </dgm:pt>
    <dgm:pt modelId="{A5373EDF-0994-4420-B0EF-525E2B15E123}" type="pres">
      <dgm:prSet presAssocID="{FBC625D1-8D65-409E-AC47-2BB3BFC615CA}" presName="background2" presStyleLbl="node2" presStyleIdx="1" presStyleCnt="2"/>
      <dgm:spPr/>
    </dgm:pt>
    <dgm:pt modelId="{8BDB5A8E-B214-4909-B229-E045C2DC351B}" type="pres">
      <dgm:prSet presAssocID="{FBC625D1-8D65-409E-AC47-2BB3BFC615CA}" presName="text2" presStyleLbl="fgAcc2" presStyleIdx="1" presStyleCnt="2" custScaleY="59574" custLinFactNeighborY="3393">
        <dgm:presLayoutVars>
          <dgm:chPref val="3"/>
        </dgm:presLayoutVars>
      </dgm:prSet>
      <dgm:spPr/>
    </dgm:pt>
    <dgm:pt modelId="{28247DD1-9A35-4ED7-BB8D-9CA383DB9DDA}" type="pres">
      <dgm:prSet presAssocID="{FBC625D1-8D65-409E-AC47-2BB3BFC615CA}" presName="hierChild3" presStyleCnt="0"/>
      <dgm:spPr/>
    </dgm:pt>
    <dgm:pt modelId="{4879C966-AD89-4F3C-9D80-8D674ACFAE38}" type="pres">
      <dgm:prSet presAssocID="{5202F2E0-40B4-4DDB-8A7D-DF51A50E5E0D}" presName="Name17" presStyleLbl="parChTrans1D3" presStyleIdx="2" presStyleCnt="4"/>
      <dgm:spPr/>
    </dgm:pt>
    <dgm:pt modelId="{7153F99E-330E-4B9E-AC1F-B4EB49E0272A}" type="pres">
      <dgm:prSet presAssocID="{85205B25-F065-4402-9CBA-92B642CA9669}" presName="hierRoot3" presStyleCnt="0"/>
      <dgm:spPr/>
    </dgm:pt>
    <dgm:pt modelId="{9ABFB600-6B5F-49F0-AB0E-5DE6799B034C}" type="pres">
      <dgm:prSet presAssocID="{85205B25-F065-4402-9CBA-92B642CA9669}" presName="composite3" presStyleCnt="0"/>
      <dgm:spPr/>
    </dgm:pt>
    <dgm:pt modelId="{26E726A0-1015-4389-BF62-FDB547CE4AF6}" type="pres">
      <dgm:prSet presAssocID="{85205B25-F065-4402-9CBA-92B642CA9669}" presName="background3" presStyleLbl="node3" presStyleIdx="2" presStyleCnt="4"/>
      <dgm:spPr/>
    </dgm:pt>
    <dgm:pt modelId="{7C6D114C-3AE8-42D0-9F96-259C8BE8F7E5}" type="pres">
      <dgm:prSet presAssocID="{85205B25-F065-4402-9CBA-92B642CA9669}" presName="text3" presStyleLbl="fgAcc3" presStyleIdx="2" presStyleCnt="4" custScaleX="104279" custScaleY="122774" custLinFactNeighborY="1116">
        <dgm:presLayoutVars>
          <dgm:chPref val="3"/>
        </dgm:presLayoutVars>
      </dgm:prSet>
      <dgm:spPr/>
    </dgm:pt>
    <dgm:pt modelId="{1D63D083-5222-427B-87DD-5F6FA68D05E1}" type="pres">
      <dgm:prSet presAssocID="{85205B25-F065-4402-9CBA-92B642CA9669}" presName="hierChild4" presStyleCnt="0"/>
      <dgm:spPr/>
    </dgm:pt>
    <dgm:pt modelId="{ACDEB5EB-5C7B-40C4-BC90-5F26DD4F8F14}" type="pres">
      <dgm:prSet presAssocID="{5DE189FC-F377-4CB3-9CE4-D1034213DC48}" presName="Name17" presStyleLbl="parChTrans1D3" presStyleIdx="3" presStyleCnt="4"/>
      <dgm:spPr/>
    </dgm:pt>
    <dgm:pt modelId="{A28DA5B2-D3B3-452F-808D-1261D7D9F215}" type="pres">
      <dgm:prSet presAssocID="{DE4B467E-706F-45D7-95B3-B9F9A198F79C}" presName="hierRoot3" presStyleCnt="0"/>
      <dgm:spPr/>
    </dgm:pt>
    <dgm:pt modelId="{3632663F-707F-4BA2-9C25-26BE6C79BAAA}" type="pres">
      <dgm:prSet presAssocID="{DE4B467E-706F-45D7-95B3-B9F9A198F79C}" presName="composite3" presStyleCnt="0"/>
      <dgm:spPr/>
    </dgm:pt>
    <dgm:pt modelId="{01716DBE-0AA3-484A-A338-0B3460D68211}" type="pres">
      <dgm:prSet presAssocID="{DE4B467E-706F-45D7-95B3-B9F9A198F79C}" presName="background3" presStyleLbl="node3" presStyleIdx="3" presStyleCnt="4"/>
      <dgm:spPr/>
    </dgm:pt>
    <dgm:pt modelId="{1BFD23D6-ED57-471D-AB32-641E32E23DBC}" type="pres">
      <dgm:prSet presAssocID="{DE4B467E-706F-45D7-95B3-B9F9A198F79C}" presName="text3" presStyleLbl="fgAcc3" presStyleIdx="3" presStyleCnt="4" custScaleX="106781" custScaleY="125731">
        <dgm:presLayoutVars>
          <dgm:chPref val="3"/>
        </dgm:presLayoutVars>
      </dgm:prSet>
      <dgm:spPr/>
    </dgm:pt>
    <dgm:pt modelId="{1E4E368B-10A6-4472-9B18-F7C3FA3C1214}" type="pres">
      <dgm:prSet presAssocID="{DE4B467E-706F-45D7-95B3-B9F9A198F79C}" presName="hierChild4" presStyleCnt="0"/>
      <dgm:spPr/>
    </dgm:pt>
  </dgm:ptLst>
  <dgm:cxnLst>
    <dgm:cxn modelId="{95B02D02-623A-4EEE-ABC9-A75BAF92381D}" type="presOf" srcId="{339709B4-A1D8-430F-9988-94380AC7806F}" destId="{DEA80D76-DAA7-4E5C-A342-08396D3CCFCC}" srcOrd="0" destOrd="0" presId="urn:microsoft.com/office/officeart/2005/8/layout/hierarchy1"/>
    <dgm:cxn modelId="{1D8EA106-322A-4BE4-8C70-1D863C6A36CD}" type="presOf" srcId="{FBC625D1-8D65-409E-AC47-2BB3BFC615CA}" destId="{8BDB5A8E-B214-4909-B229-E045C2DC351B}" srcOrd="0" destOrd="0" presId="urn:microsoft.com/office/officeart/2005/8/layout/hierarchy1"/>
    <dgm:cxn modelId="{C6B4B30C-0117-44C5-B4CD-6AB32A3F18B3}" type="presOf" srcId="{C16F6C1E-1C19-41C4-9784-D9FA59BE82F7}" destId="{00126108-D318-4FCF-B38E-172AD00AB621}" srcOrd="0" destOrd="0" presId="urn:microsoft.com/office/officeart/2005/8/layout/hierarchy1"/>
    <dgm:cxn modelId="{31F9261D-3281-4434-8D5D-08A5FD1B180C}" type="presOf" srcId="{1B4B8A47-AAFA-4050-9B61-BFDBAC5DB1FB}" destId="{98A0C4FA-F02C-47BD-89E8-F18D32458D2A}" srcOrd="0" destOrd="0" presId="urn:microsoft.com/office/officeart/2005/8/layout/hierarchy1"/>
    <dgm:cxn modelId="{31624169-3A3B-4DC6-8F4F-CF17E35F7BC3}" type="presOf" srcId="{DE4B467E-706F-45D7-95B3-B9F9A198F79C}" destId="{1BFD23D6-ED57-471D-AB32-641E32E23DBC}" srcOrd="0" destOrd="0" presId="urn:microsoft.com/office/officeart/2005/8/layout/hierarchy1"/>
    <dgm:cxn modelId="{30F4206A-7014-4D38-AF55-64C2F99357C9}" srcId="{FBC625D1-8D65-409E-AC47-2BB3BFC615CA}" destId="{DE4B467E-706F-45D7-95B3-B9F9A198F79C}" srcOrd="1" destOrd="0" parTransId="{5DE189FC-F377-4CB3-9CE4-D1034213DC48}" sibTransId="{CD276445-117B-4344-AE1E-673C24B05D52}"/>
    <dgm:cxn modelId="{4E75BA6F-CFF5-4AED-B69B-14AB1E481B35}" srcId="{7EC333C8-BAC4-44EF-A82A-6EF0027E3DA8}" destId="{6E725C04-B0EA-456C-8132-FDCA516FD834}" srcOrd="1" destOrd="0" parTransId="{1B4B8A47-AAFA-4050-9B61-BFDBAC5DB1FB}" sibTransId="{93815AD9-72DA-48CE-8E27-076E13C5D4A7}"/>
    <dgm:cxn modelId="{023D7379-C4A7-4E40-BAF4-A42654770702}" srcId="{C16F6C1E-1C19-41C4-9784-D9FA59BE82F7}" destId="{FBC625D1-8D65-409E-AC47-2BB3BFC615CA}" srcOrd="1" destOrd="0" parTransId="{222AE2FD-EBBF-4E1A-896B-6D4C0C30875B}" sibTransId="{9DA2B85E-D176-43B3-8C06-83FE1E9AFD2D}"/>
    <dgm:cxn modelId="{A499DE59-52C9-4D55-A626-502496F62FDC}" type="presOf" srcId="{BACB4674-270E-4974-B4C1-1C7E9C57CEDE}" destId="{21D24F39-F67C-44A2-89E0-AC0049AC4A5C}" srcOrd="0" destOrd="0" presId="urn:microsoft.com/office/officeart/2005/8/layout/hierarchy1"/>
    <dgm:cxn modelId="{CCAEEE7C-FDC6-441A-B000-9E9039E12845}" type="presOf" srcId="{5202F2E0-40B4-4DDB-8A7D-DF51A50E5E0D}" destId="{4879C966-AD89-4F3C-9D80-8D674ACFAE38}" srcOrd="0" destOrd="0" presId="urn:microsoft.com/office/officeart/2005/8/layout/hierarchy1"/>
    <dgm:cxn modelId="{17EA148B-61B6-4102-81A2-83E49B4A6ADB}" srcId="{C16F6C1E-1C19-41C4-9784-D9FA59BE82F7}" destId="{7EC333C8-BAC4-44EF-A82A-6EF0027E3DA8}" srcOrd="0" destOrd="0" parTransId="{0A7F27D6-1C37-46C6-A3E6-850A1991709F}" sibTransId="{4E2F0739-8EC5-4211-AC58-FBC1746E5916}"/>
    <dgm:cxn modelId="{F1697A8D-AEDC-41D4-A003-DFA9D082BD3D}" srcId="{7EC333C8-BAC4-44EF-A82A-6EF0027E3DA8}" destId="{339709B4-A1D8-430F-9988-94380AC7806F}" srcOrd="0" destOrd="0" parTransId="{9E34154F-E062-40D4-A23F-9BD1749D45B4}" sibTransId="{FCBEFAD3-8B44-4909-93E9-5CF34E9E3FD8}"/>
    <dgm:cxn modelId="{CDE9F592-7FC0-4610-9E6A-B120D2839957}" type="presOf" srcId="{0A7F27D6-1C37-46C6-A3E6-850A1991709F}" destId="{0DA872AD-239D-4897-8177-2BC12500D81C}" srcOrd="0" destOrd="0" presId="urn:microsoft.com/office/officeart/2005/8/layout/hierarchy1"/>
    <dgm:cxn modelId="{947C4BB9-E1DB-452E-8B3B-9E4A227FCAC5}" type="presOf" srcId="{222AE2FD-EBBF-4E1A-896B-6D4C0C30875B}" destId="{FCC49797-61AF-44D5-AE96-746CA4ECAE81}" srcOrd="0" destOrd="0" presId="urn:microsoft.com/office/officeart/2005/8/layout/hierarchy1"/>
    <dgm:cxn modelId="{87ED9BD3-F3B2-4F3B-8122-D751B86D02A7}" type="presOf" srcId="{6E725C04-B0EA-456C-8132-FDCA516FD834}" destId="{0FD65C1B-D2B4-4686-AD77-8C6C19BEC8D9}" srcOrd="0" destOrd="0" presId="urn:microsoft.com/office/officeart/2005/8/layout/hierarchy1"/>
    <dgm:cxn modelId="{EA654BD5-4954-494A-9DA4-27C038484993}" srcId="{FBC625D1-8D65-409E-AC47-2BB3BFC615CA}" destId="{85205B25-F065-4402-9CBA-92B642CA9669}" srcOrd="0" destOrd="0" parTransId="{5202F2E0-40B4-4DDB-8A7D-DF51A50E5E0D}" sibTransId="{6909CD2B-E658-42BC-BF1C-E0D452D24F1A}"/>
    <dgm:cxn modelId="{684775DD-799F-4508-9777-F44854143A16}" type="presOf" srcId="{5DE189FC-F377-4CB3-9CE4-D1034213DC48}" destId="{ACDEB5EB-5C7B-40C4-BC90-5F26DD4F8F14}" srcOrd="0" destOrd="0" presId="urn:microsoft.com/office/officeart/2005/8/layout/hierarchy1"/>
    <dgm:cxn modelId="{D0F640E0-78A0-425F-BB10-DC642290B257}" type="presOf" srcId="{7EC333C8-BAC4-44EF-A82A-6EF0027E3DA8}" destId="{5020C379-D44A-49AB-9AF2-D2880958CAF3}" srcOrd="0" destOrd="0" presId="urn:microsoft.com/office/officeart/2005/8/layout/hierarchy1"/>
    <dgm:cxn modelId="{AFA990F6-2C69-49EE-A0E6-6867FEFCCBD8}" type="presOf" srcId="{9E34154F-E062-40D4-A23F-9BD1749D45B4}" destId="{8EC6014F-FAA0-4774-9459-59B448DFF28D}" srcOrd="0" destOrd="0" presId="urn:microsoft.com/office/officeart/2005/8/layout/hierarchy1"/>
    <dgm:cxn modelId="{11A400F8-0DC4-4373-A951-173BF3DF5D17}" type="presOf" srcId="{85205B25-F065-4402-9CBA-92B642CA9669}" destId="{7C6D114C-3AE8-42D0-9F96-259C8BE8F7E5}" srcOrd="0" destOrd="0" presId="urn:microsoft.com/office/officeart/2005/8/layout/hierarchy1"/>
    <dgm:cxn modelId="{2EDE46F9-927C-42B8-9B2A-B5D9132CA5AB}" srcId="{BACB4674-270E-4974-B4C1-1C7E9C57CEDE}" destId="{C16F6C1E-1C19-41C4-9784-D9FA59BE82F7}" srcOrd="0" destOrd="0" parTransId="{33737E4D-6ADB-44C1-90DE-D9CBEC362256}" sibTransId="{82DA2E5B-ABE1-4135-971E-F37DDCB5ECD1}"/>
    <dgm:cxn modelId="{87501E2E-749C-4F49-A7C6-BB1CEA610866}" type="presParOf" srcId="{21D24F39-F67C-44A2-89E0-AC0049AC4A5C}" destId="{93A833EE-C6E3-42B7-85F4-3B5339A6AA14}" srcOrd="0" destOrd="0" presId="urn:microsoft.com/office/officeart/2005/8/layout/hierarchy1"/>
    <dgm:cxn modelId="{7AACFF5E-D1AC-44F2-A4EC-9875F9F78317}" type="presParOf" srcId="{93A833EE-C6E3-42B7-85F4-3B5339A6AA14}" destId="{088BD1C1-AC1B-4F71-AD3D-A0C7CB534D02}" srcOrd="0" destOrd="0" presId="urn:microsoft.com/office/officeart/2005/8/layout/hierarchy1"/>
    <dgm:cxn modelId="{DDB6F129-B573-4FBA-9104-C244C86FC0F6}" type="presParOf" srcId="{088BD1C1-AC1B-4F71-AD3D-A0C7CB534D02}" destId="{DA8D9068-32B8-40D3-8528-EAC7C18BDB52}" srcOrd="0" destOrd="0" presId="urn:microsoft.com/office/officeart/2005/8/layout/hierarchy1"/>
    <dgm:cxn modelId="{831D7FDA-D0A7-47E1-A232-FA0D4F6ABF6F}" type="presParOf" srcId="{088BD1C1-AC1B-4F71-AD3D-A0C7CB534D02}" destId="{00126108-D318-4FCF-B38E-172AD00AB621}" srcOrd="1" destOrd="0" presId="urn:microsoft.com/office/officeart/2005/8/layout/hierarchy1"/>
    <dgm:cxn modelId="{E6CB7596-5073-4DCD-ABFC-CA1BE67C175D}" type="presParOf" srcId="{93A833EE-C6E3-42B7-85F4-3B5339A6AA14}" destId="{74085B46-D828-4B10-A232-34D901A71999}" srcOrd="1" destOrd="0" presId="urn:microsoft.com/office/officeart/2005/8/layout/hierarchy1"/>
    <dgm:cxn modelId="{8367BACF-242D-4C6D-B48A-74700D266EF4}" type="presParOf" srcId="{74085B46-D828-4B10-A232-34D901A71999}" destId="{0DA872AD-239D-4897-8177-2BC12500D81C}" srcOrd="0" destOrd="0" presId="urn:microsoft.com/office/officeart/2005/8/layout/hierarchy1"/>
    <dgm:cxn modelId="{93FC5C0A-7E60-4B2E-AC95-9E8989B10918}" type="presParOf" srcId="{74085B46-D828-4B10-A232-34D901A71999}" destId="{8E57DAA0-0951-4E91-9CA0-83F84B81AEA4}" srcOrd="1" destOrd="0" presId="urn:microsoft.com/office/officeart/2005/8/layout/hierarchy1"/>
    <dgm:cxn modelId="{19A0C115-6F78-4709-A40A-527475B5E546}" type="presParOf" srcId="{8E57DAA0-0951-4E91-9CA0-83F84B81AEA4}" destId="{39A880CA-8AB6-4CB4-A9F7-518FA5D8CA20}" srcOrd="0" destOrd="0" presId="urn:microsoft.com/office/officeart/2005/8/layout/hierarchy1"/>
    <dgm:cxn modelId="{7D408679-5C27-43A6-B733-F7C2B2C81485}" type="presParOf" srcId="{39A880CA-8AB6-4CB4-A9F7-518FA5D8CA20}" destId="{FF02B7DA-4BEF-46F1-9C65-966BD990A59D}" srcOrd="0" destOrd="0" presId="urn:microsoft.com/office/officeart/2005/8/layout/hierarchy1"/>
    <dgm:cxn modelId="{637B6B5F-6515-4688-ADA2-DB18F4184876}" type="presParOf" srcId="{39A880CA-8AB6-4CB4-A9F7-518FA5D8CA20}" destId="{5020C379-D44A-49AB-9AF2-D2880958CAF3}" srcOrd="1" destOrd="0" presId="urn:microsoft.com/office/officeart/2005/8/layout/hierarchy1"/>
    <dgm:cxn modelId="{F631D3E9-BFBF-43A7-AE73-116C8D7FEA28}" type="presParOf" srcId="{8E57DAA0-0951-4E91-9CA0-83F84B81AEA4}" destId="{4196A938-5755-4C0C-ADC4-E8CD65FAEDD6}" srcOrd="1" destOrd="0" presId="urn:microsoft.com/office/officeart/2005/8/layout/hierarchy1"/>
    <dgm:cxn modelId="{EA3448D5-2A40-48E2-B5A7-3F83C8C11A16}" type="presParOf" srcId="{4196A938-5755-4C0C-ADC4-E8CD65FAEDD6}" destId="{8EC6014F-FAA0-4774-9459-59B448DFF28D}" srcOrd="0" destOrd="0" presId="urn:microsoft.com/office/officeart/2005/8/layout/hierarchy1"/>
    <dgm:cxn modelId="{E26B80FC-A111-40CD-A030-CB54702B74D0}" type="presParOf" srcId="{4196A938-5755-4C0C-ADC4-E8CD65FAEDD6}" destId="{B259FC40-51C5-4525-9AFC-E7CD5072ED38}" srcOrd="1" destOrd="0" presId="urn:microsoft.com/office/officeart/2005/8/layout/hierarchy1"/>
    <dgm:cxn modelId="{C540D594-9EEE-4EB6-BB43-733F5194017E}" type="presParOf" srcId="{B259FC40-51C5-4525-9AFC-E7CD5072ED38}" destId="{17CA0D31-CFCD-4158-B70A-5A5B036E360F}" srcOrd="0" destOrd="0" presId="urn:microsoft.com/office/officeart/2005/8/layout/hierarchy1"/>
    <dgm:cxn modelId="{98BCC2E8-F492-401C-82D9-9E9B4583BFFD}" type="presParOf" srcId="{17CA0D31-CFCD-4158-B70A-5A5B036E360F}" destId="{81A7034D-C8A3-4252-914E-93D6F31A0CC1}" srcOrd="0" destOrd="0" presId="urn:microsoft.com/office/officeart/2005/8/layout/hierarchy1"/>
    <dgm:cxn modelId="{37DA5DAE-C1BB-4B6A-BEAD-0121DF6D116E}" type="presParOf" srcId="{17CA0D31-CFCD-4158-B70A-5A5B036E360F}" destId="{DEA80D76-DAA7-4E5C-A342-08396D3CCFCC}" srcOrd="1" destOrd="0" presId="urn:microsoft.com/office/officeart/2005/8/layout/hierarchy1"/>
    <dgm:cxn modelId="{08566286-8C00-4988-B5C5-EC6793C7788D}" type="presParOf" srcId="{B259FC40-51C5-4525-9AFC-E7CD5072ED38}" destId="{3915FB28-6B85-4627-B13B-0123D9005E77}" srcOrd="1" destOrd="0" presId="urn:microsoft.com/office/officeart/2005/8/layout/hierarchy1"/>
    <dgm:cxn modelId="{60EACBCC-C5A8-49D8-B995-254F27B23057}" type="presParOf" srcId="{4196A938-5755-4C0C-ADC4-E8CD65FAEDD6}" destId="{98A0C4FA-F02C-47BD-89E8-F18D32458D2A}" srcOrd="2" destOrd="0" presId="urn:microsoft.com/office/officeart/2005/8/layout/hierarchy1"/>
    <dgm:cxn modelId="{339AC183-9B45-47A9-9024-9F270EAAEED9}" type="presParOf" srcId="{4196A938-5755-4C0C-ADC4-E8CD65FAEDD6}" destId="{063B3960-5EE6-4CA9-A331-6ACD757D7160}" srcOrd="3" destOrd="0" presId="urn:microsoft.com/office/officeart/2005/8/layout/hierarchy1"/>
    <dgm:cxn modelId="{7E8F83E5-4753-4E95-94A1-3FFBEC3DF15D}" type="presParOf" srcId="{063B3960-5EE6-4CA9-A331-6ACD757D7160}" destId="{CA8BC64F-DF1B-4008-AE6D-B207AB6AC0C0}" srcOrd="0" destOrd="0" presId="urn:microsoft.com/office/officeart/2005/8/layout/hierarchy1"/>
    <dgm:cxn modelId="{84BA902A-C394-4BDF-87ED-A0AFAB3CD8D9}" type="presParOf" srcId="{CA8BC64F-DF1B-4008-AE6D-B207AB6AC0C0}" destId="{D243D6A7-2E4F-48CB-94A0-57ADFC018701}" srcOrd="0" destOrd="0" presId="urn:microsoft.com/office/officeart/2005/8/layout/hierarchy1"/>
    <dgm:cxn modelId="{623636BA-877D-4237-A3D0-A61C3374C26A}" type="presParOf" srcId="{CA8BC64F-DF1B-4008-AE6D-B207AB6AC0C0}" destId="{0FD65C1B-D2B4-4686-AD77-8C6C19BEC8D9}" srcOrd="1" destOrd="0" presId="urn:microsoft.com/office/officeart/2005/8/layout/hierarchy1"/>
    <dgm:cxn modelId="{1155B19C-FC80-4359-B577-2F7399220E77}" type="presParOf" srcId="{063B3960-5EE6-4CA9-A331-6ACD757D7160}" destId="{D28FED48-425B-4F7B-B340-4305C6F6C9D6}" srcOrd="1" destOrd="0" presId="urn:microsoft.com/office/officeart/2005/8/layout/hierarchy1"/>
    <dgm:cxn modelId="{973AFF6D-0040-435E-96EB-BE69EA48198B}" type="presParOf" srcId="{74085B46-D828-4B10-A232-34D901A71999}" destId="{FCC49797-61AF-44D5-AE96-746CA4ECAE81}" srcOrd="2" destOrd="0" presId="urn:microsoft.com/office/officeart/2005/8/layout/hierarchy1"/>
    <dgm:cxn modelId="{542355AA-DFA5-4500-B55F-E90EB771A52F}" type="presParOf" srcId="{74085B46-D828-4B10-A232-34D901A71999}" destId="{2969466C-0AF1-4ECF-A695-73C669297750}" srcOrd="3" destOrd="0" presId="urn:microsoft.com/office/officeart/2005/8/layout/hierarchy1"/>
    <dgm:cxn modelId="{D6A0A517-D093-48E2-95DB-12AF16751A89}" type="presParOf" srcId="{2969466C-0AF1-4ECF-A695-73C669297750}" destId="{DDCBF49D-F645-48EA-AAEC-8BC766E2620B}" srcOrd="0" destOrd="0" presId="urn:microsoft.com/office/officeart/2005/8/layout/hierarchy1"/>
    <dgm:cxn modelId="{33CC9F34-0E19-450E-A43E-FC6A7C750854}" type="presParOf" srcId="{DDCBF49D-F645-48EA-AAEC-8BC766E2620B}" destId="{A5373EDF-0994-4420-B0EF-525E2B15E123}" srcOrd="0" destOrd="0" presId="urn:microsoft.com/office/officeart/2005/8/layout/hierarchy1"/>
    <dgm:cxn modelId="{EF8ECDF6-707D-4F2C-B024-E247DA98FE84}" type="presParOf" srcId="{DDCBF49D-F645-48EA-AAEC-8BC766E2620B}" destId="{8BDB5A8E-B214-4909-B229-E045C2DC351B}" srcOrd="1" destOrd="0" presId="urn:microsoft.com/office/officeart/2005/8/layout/hierarchy1"/>
    <dgm:cxn modelId="{EF0C7BAE-2C91-4C26-ADEE-7A8CBE9EA990}" type="presParOf" srcId="{2969466C-0AF1-4ECF-A695-73C669297750}" destId="{28247DD1-9A35-4ED7-BB8D-9CA383DB9DDA}" srcOrd="1" destOrd="0" presId="urn:microsoft.com/office/officeart/2005/8/layout/hierarchy1"/>
    <dgm:cxn modelId="{4246940B-0644-4A31-A930-7235CBB57937}" type="presParOf" srcId="{28247DD1-9A35-4ED7-BB8D-9CA383DB9DDA}" destId="{4879C966-AD89-4F3C-9D80-8D674ACFAE38}" srcOrd="0" destOrd="0" presId="urn:microsoft.com/office/officeart/2005/8/layout/hierarchy1"/>
    <dgm:cxn modelId="{C8AC0313-31C5-4D39-ACC6-40098B43997E}" type="presParOf" srcId="{28247DD1-9A35-4ED7-BB8D-9CA383DB9DDA}" destId="{7153F99E-330E-4B9E-AC1F-B4EB49E0272A}" srcOrd="1" destOrd="0" presId="urn:microsoft.com/office/officeart/2005/8/layout/hierarchy1"/>
    <dgm:cxn modelId="{EAE600B2-0181-4710-93B1-D731BD06FE10}" type="presParOf" srcId="{7153F99E-330E-4B9E-AC1F-B4EB49E0272A}" destId="{9ABFB600-6B5F-49F0-AB0E-5DE6799B034C}" srcOrd="0" destOrd="0" presId="urn:microsoft.com/office/officeart/2005/8/layout/hierarchy1"/>
    <dgm:cxn modelId="{205EE93B-AEA2-42D8-AD6D-589EC717AED8}" type="presParOf" srcId="{9ABFB600-6B5F-49F0-AB0E-5DE6799B034C}" destId="{26E726A0-1015-4389-BF62-FDB547CE4AF6}" srcOrd="0" destOrd="0" presId="urn:microsoft.com/office/officeart/2005/8/layout/hierarchy1"/>
    <dgm:cxn modelId="{FE0CE5A8-156A-4060-942A-7A47870C1AA3}" type="presParOf" srcId="{9ABFB600-6B5F-49F0-AB0E-5DE6799B034C}" destId="{7C6D114C-3AE8-42D0-9F96-259C8BE8F7E5}" srcOrd="1" destOrd="0" presId="urn:microsoft.com/office/officeart/2005/8/layout/hierarchy1"/>
    <dgm:cxn modelId="{7A29EAEA-146A-4AB5-95C0-DB5B29B120E6}" type="presParOf" srcId="{7153F99E-330E-4B9E-AC1F-B4EB49E0272A}" destId="{1D63D083-5222-427B-87DD-5F6FA68D05E1}" srcOrd="1" destOrd="0" presId="urn:microsoft.com/office/officeart/2005/8/layout/hierarchy1"/>
    <dgm:cxn modelId="{C2C968BD-CA16-4695-8B7F-E0856C8BD17B}" type="presParOf" srcId="{28247DD1-9A35-4ED7-BB8D-9CA383DB9DDA}" destId="{ACDEB5EB-5C7B-40C4-BC90-5F26DD4F8F14}" srcOrd="2" destOrd="0" presId="urn:microsoft.com/office/officeart/2005/8/layout/hierarchy1"/>
    <dgm:cxn modelId="{F1416BE7-48E5-43FD-8168-A7E1C618D8DB}" type="presParOf" srcId="{28247DD1-9A35-4ED7-BB8D-9CA383DB9DDA}" destId="{A28DA5B2-D3B3-452F-808D-1261D7D9F215}" srcOrd="3" destOrd="0" presId="urn:microsoft.com/office/officeart/2005/8/layout/hierarchy1"/>
    <dgm:cxn modelId="{23BA5006-40B0-4F5B-9289-1BEDFA0E4977}" type="presParOf" srcId="{A28DA5B2-D3B3-452F-808D-1261D7D9F215}" destId="{3632663F-707F-4BA2-9C25-26BE6C79BAAA}" srcOrd="0" destOrd="0" presId="urn:microsoft.com/office/officeart/2005/8/layout/hierarchy1"/>
    <dgm:cxn modelId="{86333CF6-C583-46E4-A5B4-1E8BED2666DC}" type="presParOf" srcId="{3632663F-707F-4BA2-9C25-26BE6C79BAAA}" destId="{01716DBE-0AA3-484A-A338-0B3460D68211}" srcOrd="0" destOrd="0" presId="urn:microsoft.com/office/officeart/2005/8/layout/hierarchy1"/>
    <dgm:cxn modelId="{B6B82832-199C-4C03-89E9-A9E5312CBD5B}" type="presParOf" srcId="{3632663F-707F-4BA2-9C25-26BE6C79BAAA}" destId="{1BFD23D6-ED57-471D-AB32-641E32E23DBC}" srcOrd="1" destOrd="0" presId="urn:microsoft.com/office/officeart/2005/8/layout/hierarchy1"/>
    <dgm:cxn modelId="{D86165B2-9599-4C97-B061-BF2C6F88C015}" type="presParOf" srcId="{A28DA5B2-D3B3-452F-808D-1261D7D9F215}" destId="{1E4E368B-10A6-4472-9B18-F7C3FA3C1214}"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1ACF50-ECE1-4501-9B8F-58254E1E50F5}" type="doc">
      <dgm:prSet loTypeId="urn:microsoft.com/office/officeart/2005/8/layout/process1" loCatId="process" qsTypeId="urn:microsoft.com/office/officeart/2005/8/quickstyle/simple1" qsCatId="simple" csTypeId="urn:microsoft.com/office/officeart/2005/8/colors/colorful3" csCatId="colorful" phldr="1"/>
      <dgm:spPr/>
    </dgm:pt>
    <dgm:pt modelId="{68646053-5500-4A03-BDA8-1354B8F7DC99}">
      <dgm:prSet phldrT="[Texto]"/>
      <dgm:spPr/>
      <dgm:t>
        <a:bodyPr/>
        <a:lstStyle/>
        <a:p>
          <a:r>
            <a:rPr lang="es-CO" dirty="0"/>
            <a:t>Aumento progresivo de síntomas</a:t>
          </a:r>
        </a:p>
      </dgm:t>
    </dgm:pt>
    <dgm:pt modelId="{24E3CD4A-C7C7-4B60-93CD-6AE71F516B18}" type="parTrans" cxnId="{32FBC03C-2381-48F3-A0DB-A3807961CF09}">
      <dgm:prSet/>
      <dgm:spPr/>
      <dgm:t>
        <a:bodyPr/>
        <a:lstStyle/>
        <a:p>
          <a:endParaRPr lang="es-CO"/>
        </a:p>
      </dgm:t>
    </dgm:pt>
    <dgm:pt modelId="{1B8BAF3D-8979-4FA3-9700-B5B288F68700}" type="sibTrans" cxnId="{32FBC03C-2381-48F3-A0DB-A3807961CF09}">
      <dgm:prSet/>
      <dgm:spPr/>
      <dgm:t>
        <a:bodyPr/>
        <a:lstStyle/>
        <a:p>
          <a:endParaRPr lang="es-CO"/>
        </a:p>
      </dgm:t>
    </dgm:pt>
    <dgm:pt modelId="{6620852A-2C7B-4ECF-BA08-389479F5E9BA}">
      <dgm:prSet phldrT="[Texto]"/>
      <dgm:spPr/>
      <dgm:t>
        <a:bodyPr/>
        <a:lstStyle/>
        <a:p>
          <a:r>
            <a:rPr lang="es-CO" dirty="0"/>
            <a:t>Fiebre menor a 39 grados, coriza, tos, respiración ruidosa</a:t>
          </a:r>
        </a:p>
      </dgm:t>
    </dgm:pt>
    <dgm:pt modelId="{FA06D263-2DDC-41B6-B980-1C15CC003998}" type="parTrans" cxnId="{EEBE282C-0AE6-4B2F-8FB7-73473D11C8C8}">
      <dgm:prSet/>
      <dgm:spPr/>
      <dgm:t>
        <a:bodyPr/>
        <a:lstStyle/>
        <a:p>
          <a:endParaRPr lang="es-CO"/>
        </a:p>
      </dgm:t>
    </dgm:pt>
    <dgm:pt modelId="{B7972317-6229-4EAC-94F3-AD4C02AD4871}" type="sibTrans" cxnId="{EEBE282C-0AE6-4B2F-8FB7-73473D11C8C8}">
      <dgm:prSet/>
      <dgm:spPr/>
      <dgm:t>
        <a:bodyPr/>
        <a:lstStyle/>
        <a:p>
          <a:endParaRPr lang="es-CO"/>
        </a:p>
      </dgm:t>
    </dgm:pt>
    <dgm:pt modelId="{B0A5BAB3-A9DD-4B40-A216-7DE9EDA27EA8}">
      <dgm:prSet phldrT="[Texto]"/>
      <dgm:spPr/>
      <dgm:t>
        <a:bodyPr/>
        <a:lstStyle/>
        <a:p>
          <a:r>
            <a:rPr lang="es-CO" dirty="0"/>
            <a:t>Sibilancias, estertores finos  y signos de dificultad respiratoria </a:t>
          </a:r>
          <a:r>
            <a:rPr lang="es-CO" dirty="0">
              <a:solidFill>
                <a:schemeClr val="bg1"/>
              </a:solidFill>
              <a:latin typeface="+mn-lt"/>
            </a:rPr>
            <a:t>(</a:t>
          </a:r>
          <a:r>
            <a:rPr lang="es-ES" b="0" i="0" dirty="0">
              <a:solidFill>
                <a:schemeClr val="bg1"/>
              </a:solidFill>
              <a:effectLst/>
              <a:latin typeface="+mn-lt"/>
            </a:rPr>
            <a:t>aumento en la frecuencia respiratoria, tiraje subcostal, y asincronía torácica-abdominal). </a:t>
          </a:r>
          <a:endParaRPr lang="es-CO" dirty="0">
            <a:solidFill>
              <a:schemeClr val="bg1"/>
            </a:solidFill>
            <a:latin typeface="+mn-lt"/>
          </a:endParaRPr>
        </a:p>
      </dgm:t>
    </dgm:pt>
    <dgm:pt modelId="{98825030-712F-4669-91E0-003D47503F9D}" type="parTrans" cxnId="{44E5CCA9-F8D3-4E5C-8277-0698EE9E542B}">
      <dgm:prSet/>
      <dgm:spPr/>
      <dgm:t>
        <a:bodyPr/>
        <a:lstStyle/>
        <a:p>
          <a:endParaRPr lang="es-CO"/>
        </a:p>
      </dgm:t>
    </dgm:pt>
    <dgm:pt modelId="{3EA59CF0-FDD2-4A2D-B16F-D146BD268299}" type="sibTrans" cxnId="{44E5CCA9-F8D3-4E5C-8277-0698EE9E542B}">
      <dgm:prSet/>
      <dgm:spPr/>
      <dgm:t>
        <a:bodyPr/>
        <a:lstStyle/>
        <a:p>
          <a:endParaRPr lang="es-CO"/>
        </a:p>
      </dgm:t>
    </dgm:pt>
    <dgm:pt modelId="{7558B56A-73A1-4747-8B0F-5287998FEF3E}" type="pres">
      <dgm:prSet presAssocID="{D61ACF50-ECE1-4501-9B8F-58254E1E50F5}" presName="Name0" presStyleCnt="0">
        <dgm:presLayoutVars>
          <dgm:dir/>
          <dgm:resizeHandles val="exact"/>
        </dgm:presLayoutVars>
      </dgm:prSet>
      <dgm:spPr/>
    </dgm:pt>
    <dgm:pt modelId="{F5727DD4-E8E1-40A6-A65A-9B5EA29ACC04}" type="pres">
      <dgm:prSet presAssocID="{68646053-5500-4A03-BDA8-1354B8F7DC99}" presName="node" presStyleLbl="node1" presStyleIdx="0" presStyleCnt="3">
        <dgm:presLayoutVars>
          <dgm:bulletEnabled val="1"/>
        </dgm:presLayoutVars>
      </dgm:prSet>
      <dgm:spPr/>
    </dgm:pt>
    <dgm:pt modelId="{52AAEB19-3EDB-413E-BCD3-88CFA1F52B7F}" type="pres">
      <dgm:prSet presAssocID="{1B8BAF3D-8979-4FA3-9700-B5B288F68700}" presName="sibTrans" presStyleLbl="sibTrans2D1" presStyleIdx="0" presStyleCnt="2"/>
      <dgm:spPr/>
    </dgm:pt>
    <dgm:pt modelId="{A4858AFA-E831-40DE-8DA4-79914A72C644}" type="pres">
      <dgm:prSet presAssocID="{1B8BAF3D-8979-4FA3-9700-B5B288F68700}" presName="connectorText" presStyleLbl="sibTrans2D1" presStyleIdx="0" presStyleCnt="2"/>
      <dgm:spPr/>
    </dgm:pt>
    <dgm:pt modelId="{A9C2A60E-DF0C-411E-8275-DD64FDAA7247}" type="pres">
      <dgm:prSet presAssocID="{6620852A-2C7B-4ECF-BA08-389479F5E9BA}" presName="node" presStyleLbl="node1" presStyleIdx="1" presStyleCnt="3">
        <dgm:presLayoutVars>
          <dgm:bulletEnabled val="1"/>
        </dgm:presLayoutVars>
      </dgm:prSet>
      <dgm:spPr/>
    </dgm:pt>
    <dgm:pt modelId="{C5FDD6F1-A720-4392-B8A0-A2B14D1DE71F}" type="pres">
      <dgm:prSet presAssocID="{B7972317-6229-4EAC-94F3-AD4C02AD4871}" presName="sibTrans" presStyleLbl="sibTrans2D1" presStyleIdx="1" presStyleCnt="2"/>
      <dgm:spPr/>
    </dgm:pt>
    <dgm:pt modelId="{DCD3869F-DDA3-4201-9B31-69EB61B6CE6C}" type="pres">
      <dgm:prSet presAssocID="{B7972317-6229-4EAC-94F3-AD4C02AD4871}" presName="connectorText" presStyleLbl="sibTrans2D1" presStyleIdx="1" presStyleCnt="2"/>
      <dgm:spPr/>
    </dgm:pt>
    <dgm:pt modelId="{CB78E98D-C978-415E-AE33-61AB0BDA9E94}" type="pres">
      <dgm:prSet presAssocID="{B0A5BAB3-A9DD-4B40-A216-7DE9EDA27EA8}" presName="node" presStyleLbl="node1" presStyleIdx="2" presStyleCnt="3">
        <dgm:presLayoutVars>
          <dgm:bulletEnabled val="1"/>
        </dgm:presLayoutVars>
      </dgm:prSet>
      <dgm:spPr/>
    </dgm:pt>
  </dgm:ptLst>
  <dgm:cxnLst>
    <dgm:cxn modelId="{EEBE282C-0AE6-4B2F-8FB7-73473D11C8C8}" srcId="{D61ACF50-ECE1-4501-9B8F-58254E1E50F5}" destId="{6620852A-2C7B-4ECF-BA08-389479F5E9BA}" srcOrd="1" destOrd="0" parTransId="{FA06D263-2DDC-41B6-B980-1C15CC003998}" sibTransId="{B7972317-6229-4EAC-94F3-AD4C02AD4871}"/>
    <dgm:cxn modelId="{2FB18D2D-AADC-4C77-B74F-B6652E86779E}" type="presOf" srcId="{1B8BAF3D-8979-4FA3-9700-B5B288F68700}" destId="{52AAEB19-3EDB-413E-BCD3-88CFA1F52B7F}" srcOrd="0" destOrd="0" presId="urn:microsoft.com/office/officeart/2005/8/layout/process1"/>
    <dgm:cxn modelId="{32FBC03C-2381-48F3-A0DB-A3807961CF09}" srcId="{D61ACF50-ECE1-4501-9B8F-58254E1E50F5}" destId="{68646053-5500-4A03-BDA8-1354B8F7DC99}" srcOrd="0" destOrd="0" parTransId="{24E3CD4A-C7C7-4B60-93CD-6AE71F516B18}" sibTransId="{1B8BAF3D-8979-4FA3-9700-B5B288F68700}"/>
    <dgm:cxn modelId="{612D0648-7CF9-4BF1-AC50-596D324771D8}" type="presOf" srcId="{B7972317-6229-4EAC-94F3-AD4C02AD4871}" destId="{DCD3869F-DDA3-4201-9B31-69EB61B6CE6C}" srcOrd="1" destOrd="0" presId="urn:microsoft.com/office/officeart/2005/8/layout/process1"/>
    <dgm:cxn modelId="{1C16066F-C5CA-42B2-B418-FBE26ACC3CAE}" type="presOf" srcId="{6620852A-2C7B-4ECF-BA08-389479F5E9BA}" destId="{A9C2A60E-DF0C-411E-8275-DD64FDAA7247}" srcOrd="0" destOrd="0" presId="urn:microsoft.com/office/officeart/2005/8/layout/process1"/>
    <dgm:cxn modelId="{CE288D52-25BB-4178-B3C2-8537A6BD5BA9}" type="presOf" srcId="{D61ACF50-ECE1-4501-9B8F-58254E1E50F5}" destId="{7558B56A-73A1-4747-8B0F-5287998FEF3E}" srcOrd="0" destOrd="0" presId="urn:microsoft.com/office/officeart/2005/8/layout/process1"/>
    <dgm:cxn modelId="{9226F198-F7CB-4797-8D94-0920DA90EE1A}" type="presOf" srcId="{68646053-5500-4A03-BDA8-1354B8F7DC99}" destId="{F5727DD4-E8E1-40A6-A65A-9B5EA29ACC04}" srcOrd="0" destOrd="0" presId="urn:microsoft.com/office/officeart/2005/8/layout/process1"/>
    <dgm:cxn modelId="{44E5CCA9-F8D3-4E5C-8277-0698EE9E542B}" srcId="{D61ACF50-ECE1-4501-9B8F-58254E1E50F5}" destId="{B0A5BAB3-A9DD-4B40-A216-7DE9EDA27EA8}" srcOrd="2" destOrd="0" parTransId="{98825030-712F-4669-91E0-003D47503F9D}" sibTransId="{3EA59CF0-FDD2-4A2D-B16F-D146BD268299}"/>
    <dgm:cxn modelId="{783DCFAB-FE73-4EC1-81A0-6F5A6F0D7CF2}" type="presOf" srcId="{1B8BAF3D-8979-4FA3-9700-B5B288F68700}" destId="{A4858AFA-E831-40DE-8DA4-79914A72C644}" srcOrd="1" destOrd="0" presId="urn:microsoft.com/office/officeart/2005/8/layout/process1"/>
    <dgm:cxn modelId="{B7084ED2-C635-4703-A79B-828640AC086F}" type="presOf" srcId="{B7972317-6229-4EAC-94F3-AD4C02AD4871}" destId="{C5FDD6F1-A720-4392-B8A0-A2B14D1DE71F}" srcOrd="0" destOrd="0" presId="urn:microsoft.com/office/officeart/2005/8/layout/process1"/>
    <dgm:cxn modelId="{E49C36F6-1447-4637-B978-EA9AC0CE6D79}" type="presOf" srcId="{B0A5BAB3-A9DD-4B40-A216-7DE9EDA27EA8}" destId="{CB78E98D-C978-415E-AE33-61AB0BDA9E94}" srcOrd="0" destOrd="0" presId="urn:microsoft.com/office/officeart/2005/8/layout/process1"/>
    <dgm:cxn modelId="{587E97D1-5665-409A-B1AF-D0093DAF49EC}" type="presParOf" srcId="{7558B56A-73A1-4747-8B0F-5287998FEF3E}" destId="{F5727DD4-E8E1-40A6-A65A-9B5EA29ACC04}" srcOrd="0" destOrd="0" presId="urn:microsoft.com/office/officeart/2005/8/layout/process1"/>
    <dgm:cxn modelId="{9C3B5E9D-1935-4764-87E2-1F2BFA4A8CAD}" type="presParOf" srcId="{7558B56A-73A1-4747-8B0F-5287998FEF3E}" destId="{52AAEB19-3EDB-413E-BCD3-88CFA1F52B7F}" srcOrd="1" destOrd="0" presId="urn:microsoft.com/office/officeart/2005/8/layout/process1"/>
    <dgm:cxn modelId="{3B8FDD4A-5465-43D4-9AAB-612B60FE0A61}" type="presParOf" srcId="{52AAEB19-3EDB-413E-BCD3-88CFA1F52B7F}" destId="{A4858AFA-E831-40DE-8DA4-79914A72C644}" srcOrd="0" destOrd="0" presId="urn:microsoft.com/office/officeart/2005/8/layout/process1"/>
    <dgm:cxn modelId="{1F80F03F-F2D8-4C9E-B2D0-DCE2E4BA1B8C}" type="presParOf" srcId="{7558B56A-73A1-4747-8B0F-5287998FEF3E}" destId="{A9C2A60E-DF0C-411E-8275-DD64FDAA7247}" srcOrd="2" destOrd="0" presId="urn:microsoft.com/office/officeart/2005/8/layout/process1"/>
    <dgm:cxn modelId="{12D9C08A-B55E-4AAE-B99C-09B518D1B185}" type="presParOf" srcId="{7558B56A-73A1-4747-8B0F-5287998FEF3E}" destId="{C5FDD6F1-A720-4392-B8A0-A2B14D1DE71F}" srcOrd="3" destOrd="0" presId="urn:microsoft.com/office/officeart/2005/8/layout/process1"/>
    <dgm:cxn modelId="{83A176D9-2D8D-4E52-8932-A86243607758}" type="presParOf" srcId="{C5FDD6F1-A720-4392-B8A0-A2B14D1DE71F}" destId="{DCD3869F-DDA3-4201-9B31-69EB61B6CE6C}" srcOrd="0" destOrd="0" presId="urn:microsoft.com/office/officeart/2005/8/layout/process1"/>
    <dgm:cxn modelId="{08FD8E2C-DD97-4A5E-A899-0E1432472C19}" type="presParOf" srcId="{7558B56A-73A1-4747-8B0F-5287998FEF3E}" destId="{CB78E98D-C978-415E-AE33-61AB0BDA9E9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0FEEF6-EAE7-4CF0-8E48-5707EF407DF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25E3642B-567C-4A16-99B4-FDE161586E51}">
      <dgm:prSet phldrT="[Texto]"/>
      <dgm:spPr/>
      <dgm:t>
        <a:bodyPr/>
        <a:lstStyle/>
        <a:p>
          <a:r>
            <a:rPr lang="es-CO" b="1" dirty="0"/>
            <a:t>Interrogue</a:t>
          </a:r>
        </a:p>
      </dgm:t>
    </dgm:pt>
    <dgm:pt modelId="{5C26867D-2E37-46C4-B0F6-3A2C2A2EF8CA}" type="parTrans" cxnId="{17A7F61C-5144-4559-AA00-A7CBCCC5BC52}">
      <dgm:prSet/>
      <dgm:spPr/>
      <dgm:t>
        <a:bodyPr/>
        <a:lstStyle/>
        <a:p>
          <a:endParaRPr lang="es-CO"/>
        </a:p>
      </dgm:t>
    </dgm:pt>
    <dgm:pt modelId="{03DB080C-F326-46C0-8C5E-3CB9FC145931}" type="sibTrans" cxnId="{17A7F61C-5144-4559-AA00-A7CBCCC5BC52}">
      <dgm:prSet/>
      <dgm:spPr/>
      <dgm:t>
        <a:bodyPr/>
        <a:lstStyle/>
        <a:p>
          <a:endParaRPr lang="es-CO"/>
        </a:p>
      </dgm:t>
    </dgm:pt>
    <dgm:pt modelId="{37D33845-6A3E-4398-A901-8743E16A139E}">
      <dgm:prSet phldrT="[Texto]" custT="1"/>
      <dgm:spPr/>
      <dgm:t>
        <a:bodyPr/>
        <a:lstStyle/>
        <a:p>
          <a:r>
            <a:rPr lang="es-ES" sz="1800" b="0" i="0" dirty="0"/>
            <a:t>Signos de alarma generales, fiebre, tos, congestión nasal, frecuencia de los síntomas, ruidos respiratorios en el pecho, duración de los síntomas, tratamiento usado, episodios previos de sibilancias.</a:t>
          </a:r>
          <a:endParaRPr lang="es-CO" sz="1800" dirty="0"/>
        </a:p>
      </dgm:t>
    </dgm:pt>
    <dgm:pt modelId="{30CEA6C5-8A1A-4405-8F78-0A71EADE253D}" type="parTrans" cxnId="{E17271D9-12E3-40C6-BA1C-356BED5E9960}">
      <dgm:prSet/>
      <dgm:spPr/>
      <dgm:t>
        <a:bodyPr/>
        <a:lstStyle/>
        <a:p>
          <a:endParaRPr lang="es-CO"/>
        </a:p>
      </dgm:t>
    </dgm:pt>
    <dgm:pt modelId="{24DD9EF7-E63A-456A-A8A2-A8480E144B36}" type="sibTrans" cxnId="{E17271D9-12E3-40C6-BA1C-356BED5E9960}">
      <dgm:prSet/>
      <dgm:spPr/>
      <dgm:t>
        <a:bodyPr/>
        <a:lstStyle/>
        <a:p>
          <a:endParaRPr lang="es-CO"/>
        </a:p>
      </dgm:t>
    </dgm:pt>
    <dgm:pt modelId="{920EB1F6-C4E3-4ED4-85D5-21059C62209D}">
      <dgm:prSet phldrT="[Texto]"/>
      <dgm:spPr/>
      <dgm:t>
        <a:bodyPr/>
        <a:lstStyle/>
        <a:p>
          <a:r>
            <a:rPr lang="es-CO" b="1" dirty="0"/>
            <a:t>Verifique</a:t>
          </a:r>
        </a:p>
      </dgm:t>
    </dgm:pt>
    <dgm:pt modelId="{2EA2661E-2044-42A9-9D50-EF3BD1D8895B}" type="parTrans" cxnId="{ED2FC85C-E47E-4F11-83DD-2681AF3C51CC}">
      <dgm:prSet/>
      <dgm:spPr/>
      <dgm:t>
        <a:bodyPr/>
        <a:lstStyle/>
        <a:p>
          <a:endParaRPr lang="es-CO"/>
        </a:p>
      </dgm:t>
    </dgm:pt>
    <dgm:pt modelId="{F7AE1AF7-0888-4CCB-BB7B-CDAD81C20B24}" type="sibTrans" cxnId="{ED2FC85C-E47E-4F11-83DD-2681AF3C51CC}">
      <dgm:prSet/>
      <dgm:spPr/>
      <dgm:t>
        <a:bodyPr/>
        <a:lstStyle/>
        <a:p>
          <a:endParaRPr lang="es-CO"/>
        </a:p>
      </dgm:t>
    </dgm:pt>
    <dgm:pt modelId="{EA80A14C-02A8-45A5-8D14-C4955F8ADE88}">
      <dgm:prSet phldrT="[Texto]" custT="1"/>
      <dgm:spPr/>
      <dgm:t>
        <a:bodyPr/>
        <a:lstStyle/>
        <a:p>
          <a:r>
            <a:rPr lang="es-ES" sz="1800" b="0" i="0" dirty="0"/>
            <a:t>Signos de alarma generales, hallazgos al examen físico, retracciones, uso de músculos accesorios, sibilancias, cianosis, entrada de aire por medio de auscultación, hallazgos de otras enfermedades atópicas, otras condiciones de riesgo.</a:t>
          </a:r>
          <a:endParaRPr lang="es-CO" sz="1800" dirty="0"/>
        </a:p>
      </dgm:t>
    </dgm:pt>
    <dgm:pt modelId="{3388FCEB-998F-4CFB-BB0F-640144C02A6B}" type="parTrans" cxnId="{4EBAA09E-E4BA-4D7C-98AB-57418B503304}">
      <dgm:prSet/>
      <dgm:spPr/>
      <dgm:t>
        <a:bodyPr/>
        <a:lstStyle/>
        <a:p>
          <a:endParaRPr lang="es-CO"/>
        </a:p>
      </dgm:t>
    </dgm:pt>
    <dgm:pt modelId="{BBDCCA69-D875-4126-9B34-DDFC93EF0553}" type="sibTrans" cxnId="{4EBAA09E-E4BA-4D7C-98AB-57418B503304}">
      <dgm:prSet/>
      <dgm:spPr/>
      <dgm:t>
        <a:bodyPr/>
        <a:lstStyle/>
        <a:p>
          <a:endParaRPr lang="es-CO"/>
        </a:p>
      </dgm:t>
    </dgm:pt>
    <dgm:pt modelId="{FF94FDCC-1045-4BB3-A88E-4A22554D600F}">
      <dgm:prSet phldrT="[Texto]"/>
      <dgm:spPr/>
      <dgm:t>
        <a:bodyPr/>
        <a:lstStyle/>
        <a:p>
          <a:r>
            <a:rPr lang="es-CO" b="1" dirty="0"/>
            <a:t>Trate </a:t>
          </a:r>
        </a:p>
      </dgm:t>
    </dgm:pt>
    <dgm:pt modelId="{E6D67C2F-6E83-463E-88F7-B83A8B937578}" type="parTrans" cxnId="{84E53044-56A9-447A-9D18-379B1678AC90}">
      <dgm:prSet/>
      <dgm:spPr/>
      <dgm:t>
        <a:bodyPr/>
        <a:lstStyle/>
        <a:p>
          <a:endParaRPr lang="es-CO"/>
        </a:p>
      </dgm:t>
    </dgm:pt>
    <dgm:pt modelId="{09B072B8-D0B2-483B-AB4C-49381FB513A7}" type="sibTrans" cxnId="{84E53044-56A9-447A-9D18-379B1678AC90}">
      <dgm:prSet/>
      <dgm:spPr/>
      <dgm:t>
        <a:bodyPr/>
        <a:lstStyle/>
        <a:p>
          <a:endParaRPr lang="es-CO"/>
        </a:p>
      </dgm:t>
    </dgm:pt>
    <dgm:pt modelId="{79C0CD3E-7DC8-484B-AF35-7BAFA573AD39}">
      <dgm:prSet phldrT="[Texto]" custT="1"/>
      <dgm:spPr/>
      <dgm:t>
        <a:bodyPr/>
        <a:lstStyle/>
        <a:p>
          <a:r>
            <a:rPr lang="es-ES" sz="1800" b="0" i="0" dirty="0"/>
            <a:t>Administre tratamiento acorde a la clasificación.</a:t>
          </a:r>
          <a:endParaRPr lang="es-CO" sz="1800" dirty="0"/>
        </a:p>
      </dgm:t>
    </dgm:pt>
    <dgm:pt modelId="{28896C9C-E5B9-43ED-8F5B-3E87719DB876}" type="parTrans" cxnId="{6B1AD96A-C0CF-47FE-A00D-5776A7ACA984}">
      <dgm:prSet/>
      <dgm:spPr/>
      <dgm:t>
        <a:bodyPr/>
        <a:lstStyle/>
        <a:p>
          <a:endParaRPr lang="es-CO"/>
        </a:p>
      </dgm:t>
    </dgm:pt>
    <dgm:pt modelId="{29A897E6-C209-4D01-9800-04F2BA53ABF9}" type="sibTrans" cxnId="{6B1AD96A-C0CF-47FE-A00D-5776A7ACA984}">
      <dgm:prSet/>
      <dgm:spPr/>
      <dgm:t>
        <a:bodyPr/>
        <a:lstStyle/>
        <a:p>
          <a:endParaRPr lang="es-CO"/>
        </a:p>
      </dgm:t>
    </dgm:pt>
    <dgm:pt modelId="{1F4EBB14-CA39-4048-B431-1BAE5DE318FF}">
      <dgm:prSet phldrT="[Texto]"/>
      <dgm:spPr/>
      <dgm:t>
        <a:bodyPr/>
        <a:lstStyle/>
        <a:p>
          <a:r>
            <a:rPr lang="es-CO" b="1" dirty="0"/>
            <a:t>Clasifique</a:t>
          </a:r>
        </a:p>
      </dgm:t>
    </dgm:pt>
    <dgm:pt modelId="{2E577DF3-6B52-4623-9123-C48E87013273}" type="parTrans" cxnId="{F4ED6FC6-E45B-4A0A-A799-89A76B8A52CA}">
      <dgm:prSet/>
      <dgm:spPr/>
      <dgm:t>
        <a:bodyPr/>
        <a:lstStyle/>
        <a:p>
          <a:endParaRPr lang="es-CO"/>
        </a:p>
      </dgm:t>
    </dgm:pt>
    <dgm:pt modelId="{423AFF72-7635-4B02-BD81-3E7A0D967353}" type="sibTrans" cxnId="{F4ED6FC6-E45B-4A0A-A799-89A76B8A52CA}">
      <dgm:prSet/>
      <dgm:spPr/>
      <dgm:t>
        <a:bodyPr/>
        <a:lstStyle/>
        <a:p>
          <a:endParaRPr lang="es-CO"/>
        </a:p>
      </dgm:t>
    </dgm:pt>
    <dgm:pt modelId="{B52AEC12-27B0-4CB6-B909-2247CC8D1169}" type="pres">
      <dgm:prSet presAssocID="{360FEEF6-EAE7-4CF0-8E48-5707EF407DFC}" presName="rootnode" presStyleCnt="0">
        <dgm:presLayoutVars>
          <dgm:chMax/>
          <dgm:chPref/>
          <dgm:dir/>
          <dgm:animLvl val="lvl"/>
        </dgm:presLayoutVars>
      </dgm:prSet>
      <dgm:spPr/>
    </dgm:pt>
    <dgm:pt modelId="{418FB8C3-E378-45CB-A386-1DF6A68F7224}" type="pres">
      <dgm:prSet presAssocID="{25E3642B-567C-4A16-99B4-FDE161586E51}" presName="composite" presStyleCnt="0"/>
      <dgm:spPr/>
    </dgm:pt>
    <dgm:pt modelId="{4B2A7082-EACC-4DD4-B827-C0C0507A3F5A}" type="pres">
      <dgm:prSet presAssocID="{25E3642B-567C-4A16-99B4-FDE161586E51}" presName="bentUpArrow1" presStyleLbl="alignImgPlace1" presStyleIdx="0" presStyleCnt="3"/>
      <dgm:spPr/>
    </dgm:pt>
    <dgm:pt modelId="{94F32CE0-0D87-4FF0-882E-F979A8ABD39D}" type="pres">
      <dgm:prSet presAssocID="{25E3642B-567C-4A16-99B4-FDE161586E51}" presName="ParentText" presStyleLbl="node1" presStyleIdx="0" presStyleCnt="4">
        <dgm:presLayoutVars>
          <dgm:chMax val="1"/>
          <dgm:chPref val="1"/>
          <dgm:bulletEnabled val="1"/>
        </dgm:presLayoutVars>
      </dgm:prSet>
      <dgm:spPr/>
    </dgm:pt>
    <dgm:pt modelId="{85CC0372-6157-407A-AC9E-4AFA8799E94B}" type="pres">
      <dgm:prSet presAssocID="{25E3642B-567C-4A16-99B4-FDE161586E51}" presName="ChildText" presStyleLbl="revTx" presStyleIdx="0" presStyleCnt="4" custScaleX="438594" custScaleY="95499" custLinFactX="76942" custLinFactNeighborX="100000">
        <dgm:presLayoutVars>
          <dgm:chMax val="0"/>
          <dgm:chPref val="0"/>
          <dgm:bulletEnabled val="1"/>
        </dgm:presLayoutVars>
      </dgm:prSet>
      <dgm:spPr/>
    </dgm:pt>
    <dgm:pt modelId="{72E7837F-9EBF-4D45-B682-874BD2F50F21}" type="pres">
      <dgm:prSet presAssocID="{03DB080C-F326-46C0-8C5E-3CB9FC145931}" presName="sibTrans" presStyleCnt="0"/>
      <dgm:spPr/>
    </dgm:pt>
    <dgm:pt modelId="{3FC58002-6E50-46AD-A660-3EC024B7A873}" type="pres">
      <dgm:prSet presAssocID="{920EB1F6-C4E3-4ED4-85D5-21059C62209D}" presName="composite" presStyleCnt="0"/>
      <dgm:spPr/>
    </dgm:pt>
    <dgm:pt modelId="{3772CF1E-00E6-4D28-ADEB-A9357B1CD70B}" type="pres">
      <dgm:prSet presAssocID="{920EB1F6-C4E3-4ED4-85D5-21059C62209D}" presName="bentUpArrow1" presStyleLbl="alignImgPlace1" presStyleIdx="1" presStyleCnt="3"/>
      <dgm:spPr/>
    </dgm:pt>
    <dgm:pt modelId="{D986E04C-4E22-45D1-8424-5CAF0084D1DA}" type="pres">
      <dgm:prSet presAssocID="{920EB1F6-C4E3-4ED4-85D5-21059C62209D}" presName="ParentText" presStyleLbl="node1" presStyleIdx="1" presStyleCnt="4">
        <dgm:presLayoutVars>
          <dgm:chMax val="1"/>
          <dgm:chPref val="1"/>
          <dgm:bulletEnabled val="1"/>
        </dgm:presLayoutVars>
      </dgm:prSet>
      <dgm:spPr/>
    </dgm:pt>
    <dgm:pt modelId="{9B17892F-F484-46B5-BA9B-2E06398FDD1E}" type="pres">
      <dgm:prSet presAssocID="{920EB1F6-C4E3-4ED4-85D5-21059C62209D}" presName="ChildText" presStyleLbl="revTx" presStyleIdx="1" presStyleCnt="4" custScaleX="501473" custScaleY="100125" custLinFactX="100000" custLinFactNeighborX="100044">
        <dgm:presLayoutVars>
          <dgm:chMax val="0"/>
          <dgm:chPref val="0"/>
          <dgm:bulletEnabled val="1"/>
        </dgm:presLayoutVars>
      </dgm:prSet>
      <dgm:spPr/>
    </dgm:pt>
    <dgm:pt modelId="{5DC7AA16-A13C-47D6-AA40-7C9B619E4190}" type="pres">
      <dgm:prSet presAssocID="{F7AE1AF7-0888-4CCB-BB7B-CDAD81C20B24}" presName="sibTrans" presStyleCnt="0"/>
      <dgm:spPr/>
    </dgm:pt>
    <dgm:pt modelId="{25789ABA-83B4-4AA7-BBB2-C39D16CE2F43}" type="pres">
      <dgm:prSet presAssocID="{1F4EBB14-CA39-4048-B431-1BAE5DE318FF}" presName="composite" presStyleCnt="0"/>
      <dgm:spPr/>
    </dgm:pt>
    <dgm:pt modelId="{3C5D1307-E9AA-4476-B2F3-80741B74003D}" type="pres">
      <dgm:prSet presAssocID="{1F4EBB14-CA39-4048-B431-1BAE5DE318FF}" presName="bentUpArrow1" presStyleLbl="alignImgPlace1" presStyleIdx="2" presStyleCnt="3"/>
      <dgm:spPr/>
    </dgm:pt>
    <dgm:pt modelId="{CBA599A0-CCE3-421D-ADEA-AFE4F65FC11E}" type="pres">
      <dgm:prSet presAssocID="{1F4EBB14-CA39-4048-B431-1BAE5DE318FF}" presName="ParentText" presStyleLbl="node1" presStyleIdx="2" presStyleCnt="4">
        <dgm:presLayoutVars>
          <dgm:chMax val="1"/>
          <dgm:chPref val="1"/>
          <dgm:bulletEnabled val="1"/>
        </dgm:presLayoutVars>
      </dgm:prSet>
      <dgm:spPr/>
    </dgm:pt>
    <dgm:pt modelId="{720FC511-383C-4489-879E-0F19ACFF4458}" type="pres">
      <dgm:prSet presAssocID="{1F4EBB14-CA39-4048-B431-1BAE5DE318FF}" presName="ChildText" presStyleLbl="revTx" presStyleIdx="2" presStyleCnt="4">
        <dgm:presLayoutVars>
          <dgm:chMax val="0"/>
          <dgm:chPref val="0"/>
          <dgm:bulletEnabled val="1"/>
        </dgm:presLayoutVars>
      </dgm:prSet>
      <dgm:spPr/>
    </dgm:pt>
    <dgm:pt modelId="{E829FD6E-4079-48EB-8DFD-C076ED380991}" type="pres">
      <dgm:prSet presAssocID="{423AFF72-7635-4B02-BD81-3E7A0D967353}" presName="sibTrans" presStyleCnt="0"/>
      <dgm:spPr/>
    </dgm:pt>
    <dgm:pt modelId="{B6F02CBD-33FE-41D4-88BD-595C278F4DF4}" type="pres">
      <dgm:prSet presAssocID="{FF94FDCC-1045-4BB3-A88E-4A22554D600F}" presName="composite" presStyleCnt="0"/>
      <dgm:spPr/>
    </dgm:pt>
    <dgm:pt modelId="{EA9D9C75-954C-4B77-BBB8-2CFBC0D8F8EE}" type="pres">
      <dgm:prSet presAssocID="{FF94FDCC-1045-4BB3-A88E-4A22554D600F}" presName="ParentText" presStyleLbl="node1" presStyleIdx="3" presStyleCnt="4">
        <dgm:presLayoutVars>
          <dgm:chMax val="1"/>
          <dgm:chPref val="1"/>
          <dgm:bulletEnabled val="1"/>
        </dgm:presLayoutVars>
      </dgm:prSet>
      <dgm:spPr/>
    </dgm:pt>
    <dgm:pt modelId="{10E3E023-CB3E-4F9C-A713-924434051B8F}" type="pres">
      <dgm:prSet presAssocID="{FF94FDCC-1045-4BB3-A88E-4A22554D600F}" presName="FinalChildText" presStyleLbl="revTx" presStyleIdx="3" presStyleCnt="4" custScaleX="203578" custScaleY="123064" custLinFactNeighborX="54825">
        <dgm:presLayoutVars>
          <dgm:chMax val="0"/>
          <dgm:chPref val="0"/>
          <dgm:bulletEnabled val="1"/>
        </dgm:presLayoutVars>
      </dgm:prSet>
      <dgm:spPr/>
    </dgm:pt>
  </dgm:ptLst>
  <dgm:cxnLst>
    <dgm:cxn modelId="{3138D814-0329-4FBA-ACF3-30B5A05378C2}" type="presOf" srcId="{1F4EBB14-CA39-4048-B431-1BAE5DE318FF}" destId="{CBA599A0-CCE3-421D-ADEA-AFE4F65FC11E}" srcOrd="0" destOrd="0" presId="urn:microsoft.com/office/officeart/2005/8/layout/StepDownProcess"/>
    <dgm:cxn modelId="{6A35671C-49AE-4538-87AE-5156C8320535}" type="presOf" srcId="{FF94FDCC-1045-4BB3-A88E-4A22554D600F}" destId="{EA9D9C75-954C-4B77-BBB8-2CFBC0D8F8EE}" srcOrd="0" destOrd="0" presId="urn:microsoft.com/office/officeart/2005/8/layout/StepDownProcess"/>
    <dgm:cxn modelId="{17A7F61C-5144-4559-AA00-A7CBCCC5BC52}" srcId="{360FEEF6-EAE7-4CF0-8E48-5707EF407DFC}" destId="{25E3642B-567C-4A16-99B4-FDE161586E51}" srcOrd="0" destOrd="0" parTransId="{5C26867D-2E37-46C4-B0F6-3A2C2A2EF8CA}" sibTransId="{03DB080C-F326-46C0-8C5E-3CB9FC145931}"/>
    <dgm:cxn modelId="{ED2FC85C-E47E-4F11-83DD-2681AF3C51CC}" srcId="{360FEEF6-EAE7-4CF0-8E48-5707EF407DFC}" destId="{920EB1F6-C4E3-4ED4-85D5-21059C62209D}" srcOrd="1" destOrd="0" parTransId="{2EA2661E-2044-42A9-9D50-EF3BD1D8895B}" sibTransId="{F7AE1AF7-0888-4CCB-BB7B-CDAD81C20B24}"/>
    <dgm:cxn modelId="{84E53044-56A9-447A-9D18-379B1678AC90}" srcId="{360FEEF6-EAE7-4CF0-8E48-5707EF407DFC}" destId="{FF94FDCC-1045-4BB3-A88E-4A22554D600F}" srcOrd="3" destOrd="0" parTransId="{E6D67C2F-6E83-463E-88F7-B83A8B937578}" sibTransId="{09B072B8-D0B2-483B-AB4C-49381FB513A7}"/>
    <dgm:cxn modelId="{20E87C68-022B-480F-AFBF-D39510CF7748}" type="presOf" srcId="{25E3642B-567C-4A16-99B4-FDE161586E51}" destId="{94F32CE0-0D87-4FF0-882E-F979A8ABD39D}" srcOrd="0" destOrd="0" presId="urn:microsoft.com/office/officeart/2005/8/layout/StepDownProcess"/>
    <dgm:cxn modelId="{6B1AD96A-C0CF-47FE-A00D-5776A7ACA984}" srcId="{FF94FDCC-1045-4BB3-A88E-4A22554D600F}" destId="{79C0CD3E-7DC8-484B-AF35-7BAFA573AD39}" srcOrd="0" destOrd="0" parTransId="{28896C9C-E5B9-43ED-8F5B-3E87719DB876}" sibTransId="{29A897E6-C209-4D01-9800-04F2BA53ABF9}"/>
    <dgm:cxn modelId="{718D757C-79E1-4706-87FB-7C853506B9A7}" type="presOf" srcId="{360FEEF6-EAE7-4CF0-8E48-5707EF407DFC}" destId="{B52AEC12-27B0-4CB6-B909-2247CC8D1169}" srcOrd="0" destOrd="0" presId="urn:microsoft.com/office/officeart/2005/8/layout/StepDownProcess"/>
    <dgm:cxn modelId="{4EBAA09E-E4BA-4D7C-98AB-57418B503304}" srcId="{920EB1F6-C4E3-4ED4-85D5-21059C62209D}" destId="{EA80A14C-02A8-45A5-8D14-C4955F8ADE88}" srcOrd="0" destOrd="0" parTransId="{3388FCEB-998F-4CFB-BB0F-640144C02A6B}" sibTransId="{BBDCCA69-D875-4126-9B34-DDFC93EF0553}"/>
    <dgm:cxn modelId="{AC0ECDAA-7773-44CC-8AE3-9ED36AF763E6}" type="presOf" srcId="{37D33845-6A3E-4398-A901-8743E16A139E}" destId="{85CC0372-6157-407A-AC9E-4AFA8799E94B}" srcOrd="0" destOrd="0" presId="urn:microsoft.com/office/officeart/2005/8/layout/StepDownProcess"/>
    <dgm:cxn modelId="{A69DCAB4-54A8-42BE-A506-916CB2E07DED}" type="presOf" srcId="{79C0CD3E-7DC8-484B-AF35-7BAFA573AD39}" destId="{10E3E023-CB3E-4F9C-A713-924434051B8F}" srcOrd="0" destOrd="0" presId="urn:microsoft.com/office/officeart/2005/8/layout/StepDownProcess"/>
    <dgm:cxn modelId="{F4ED6FC6-E45B-4A0A-A799-89A76B8A52CA}" srcId="{360FEEF6-EAE7-4CF0-8E48-5707EF407DFC}" destId="{1F4EBB14-CA39-4048-B431-1BAE5DE318FF}" srcOrd="2" destOrd="0" parTransId="{2E577DF3-6B52-4623-9123-C48E87013273}" sibTransId="{423AFF72-7635-4B02-BD81-3E7A0D967353}"/>
    <dgm:cxn modelId="{41ECB7CF-37B4-45F9-AFF1-BA10C80959E5}" type="presOf" srcId="{920EB1F6-C4E3-4ED4-85D5-21059C62209D}" destId="{D986E04C-4E22-45D1-8424-5CAF0084D1DA}" srcOrd="0" destOrd="0" presId="urn:microsoft.com/office/officeart/2005/8/layout/StepDownProcess"/>
    <dgm:cxn modelId="{E24AC1D4-BE09-4D9F-8540-E5BF4DAFDDB6}" type="presOf" srcId="{EA80A14C-02A8-45A5-8D14-C4955F8ADE88}" destId="{9B17892F-F484-46B5-BA9B-2E06398FDD1E}" srcOrd="0" destOrd="0" presId="urn:microsoft.com/office/officeart/2005/8/layout/StepDownProcess"/>
    <dgm:cxn modelId="{E17271D9-12E3-40C6-BA1C-356BED5E9960}" srcId="{25E3642B-567C-4A16-99B4-FDE161586E51}" destId="{37D33845-6A3E-4398-A901-8743E16A139E}" srcOrd="0" destOrd="0" parTransId="{30CEA6C5-8A1A-4405-8F78-0A71EADE253D}" sibTransId="{24DD9EF7-E63A-456A-A8A2-A8480E144B36}"/>
    <dgm:cxn modelId="{56C70CB9-03FF-4296-8B67-4D2E9097EC03}" type="presParOf" srcId="{B52AEC12-27B0-4CB6-B909-2247CC8D1169}" destId="{418FB8C3-E378-45CB-A386-1DF6A68F7224}" srcOrd="0" destOrd="0" presId="urn:microsoft.com/office/officeart/2005/8/layout/StepDownProcess"/>
    <dgm:cxn modelId="{018CD410-B049-4098-98EB-925B977E1137}" type="presParOf" srcId="{418FB8C3-E378-45CB-A386-1DF6A68F7224}" destId="{4B2A7082-EACC-4DD4-B827-C0C0507A3F5A}" srcOrd="0" destOrd="0" presId="urn:microsoft.com/office/officeart/2005/8/layout/StepDownProcess"/>
    <dgm:cxn modelId="{BA5C1B14-230B-4BC7-A407-9E0C5787B31A}" type="presParOf" srcId="{418FB8C3-E378-45CB-A386-1DF6A68F7224}" destId="{94F32CE0-0D87-4FF0-882E-F979A8ABD39D}" srcOrd="1" destOrd="0" presId="urn:microsoft.com/office/officeart/2005/8/layout/StepDownProcess"/>
    <dgm:cxn modelId="{C8E27707-48A5-428E-973B-AD39EF077727}" type="presParOf" srcId="{418FB8C3-E378-45CB-A386-1DF6A68F7224}" destId="{85CC0372-6157-407A-AC9E-4AFA8799E94B}" srcOrd="2" destOrd="0" presId="urn:microsoft.com/office/officeart/2005/8/layout/StepDownProcess"/>
    <dgm:cxn modelId="{EF797758-8538-4CE7-B016-438BA2FBEA34}" type="presParOf" srcId="{B52AEC12-27B0-4CB6-B909-2247CC8D1169}" destId="{72E7837F-9EBF-4D45-B682-874BD2F50F21}" srcOrd="1" destOrd="0" presId="urn:microsoft.com/office/officeart/2005/8/layout/StepDownProcess"/>
    <dgm:cxn modelId="{8E657964-7D6E-4092-BEC3-04343D86B770}" type="presParOf" srcId="{B52AEC12-27B0-4CB6-B909-2247CC8D1169}" destId="{3FC58002-6E50-46AD-A660-3EC024B7A873}" srcOrd="2" destOrd="0" presId="urn:microsoft.com/office/officeart/2005/8/layout/StepDownProcess"/>
    <dgm:cxn modelId="{17E800C0-99EC-43D9-B68A-F477A2813F83}" type="presParOf" srcId="{3FC58002-6E50-46AD-A660-3EC024B7A873}" destId="{3772CF1E-00E6-4D28-ADEB-A9357B1CD70B}" srcOrd="0" destOrd="0" presId="urn:microsoft.com/office/officeart/2005/8/layout/StepDownProcess"/>
    <dgm:cxn modelId="{23F03644-1B31-4E4D-A4BD-3FAB4FD909D1}" type="presParOf" srcId="{3FC58002-6E50-46AD-A660-3EC024B7A873}" destId="{D986E04C-4E22-45D1-8424-5CAF0084D1DA}" srcOrd="1" destOrd="0" presId="urn:microsoft.com/office/officeart/2005/8/layout/StepDownProcess"/>
    <dgm:cxn modelId="{A823FE0D-F700-437E-877D-DD3AD6639564}" type="presParOf" srcId="{3FC58002-6E50-46AD-A660-3EC024B7A873}" destId="{9B17892F-F484-46B5-BA9B-2E06398FDD1E}" srcOrd="2" destOrd="0" presId="urn:microsoft.com/office/officeart/2005/8/layout/StepDownProcess"/>
    <dgm:cxn modelId="{E0BCB952-94C8-4754-BB83-D4D64F33918C}" type="presParOf" srcId="{B52AEC12-27B0-4CB6-B909-2247CC8D1169}" destId="{5DC7AA16-A13C-47D6-AA40-7C9B619E4190}" srcOrd="3" destOrd="0" presId="urn:microsoft.com/office/officeart/2005/8/layout/StepDownProcess"/>
    <dgm:cxn modelId="{ECA27BFB-EB19-4913-B147-5CEFE1B400FB}" type="presParOf" srcId="{B52AEC12-27B0-4CB6-B909-2247CC8D1169}" destId="{25789ABA-83B4-4AA7-BBB2-C39D16CE2F43}" srcOrd="4" destOrd="0" presId="urn:microsoft.com/office/officeart/2005/8/layout/StepDownProcess"/>
    <dgm:cxn modelId="{CC7F4E94-5C38-48E6-9424-DE34ED121ED4}" type="presParOf" srcId="{25789ABA-83B4-4AA7-BBB2-C39D16CE2F43}" destId="{3C5D1307-E9AA-4476-B2F3-80741B74003D}" srcOrd="0" destOrd="0" presId="urn:microsoft.com/office/officeart/2005/8/layout/StepDownProcess"/>
    <dgm:cxn modelId="{29E21F07-1A0C-4EB8-8A65-C19164AA79DE}" type="presParOf" srcId="{25789ABA-83B4-4AA7-BBB2-C39D16CE2F43}" destId="{CBA599A0-CCE3-421D-ADEA-AFE4F65FC11E}" srcOrd="1" destOrd="0" presId="urn:microsoft.com/office/officeart/2005/8/layout/StepDownProcess"/>
    <dgm:cxn modelId="{21971FB6-3C09-45E7-AE5C-D8B5E974BC52}" type="presParOf" srcId="{25789ABA-83B4-4AA7-BBB2-C39D16CE2F43}" destId="{720FC511-383C-4489-879E-0F19ACFF4458}" srcOrd="2" destOrd="0" presId="urn:microsoft.com/office/officeart/2005/8/layout/StepDownProcess"/>
    <dgm:cxn modelId="{2AF4F68B-7501-447E-8069-FBDFD86A0CA8}" type="presParOf" srcId="{B52AEC12-27B0-4CB6-B909-2247CC8D1169}" destId="{E829FD6E-4079-48EB-8DFD-C076ED380991}" srcOrd="5" destOrd="0" presId="urn:microsoft.com/office/officeart/2005/8/layout/StepDownProcess"/>
    <dgm:cxn modelId="{DD33794B-8132-45C0-B26D-11163CF5C75E}" type="presParOf" srcId="{B52AEC12-27B0-4CB6-B909-2247CC8D1169}" destId="{B6F02CBD-33FE-41D4-88BD-595C278F4DF4}" srcOrd="6" destOrd="0" presId="urn:microsoft.com/office/officeart/2005/8/layout/StepDownProcess"/>
    <dgm:cxn modelId="{7253B3DA-2E67-49CE-8E9B-693AD4192DE4}" type="presParOf" srcId="{B6F02CBD-33FE-41D4-88BD-595C278F4DF4}" destId="{EA9D9C75-954C-4B77-BBB8-2CFBC0D8F8EE}" srcOrd="0" destOrd="0" presId="urn:microsoft.com/office/officeart/2005/8/layout/StepDownProcess"/>
    <dgm:cxn modelId="{7A682315-CDAB-4F95-AD56-A8D2B4941B24}" type="presParOf" srcId="{B6F02CBD-33FE-41D4-88BD-595C278F4DF4}" destId="{10E3E023-CB3E-4F9C-A713-924434051B8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BBB1-4984-4615-96E8-D3E194F21325}">
      <dsp:nvSpPr>
        <dsp:cNvPr id="0" name=""/>
        <dsp:cNvSpPr/>
      </dsp:nvSpPr>
      <dsp:spPr>
        <a:xfrm rot="5400000">
          <a:off x="6860958" y="-2619763"/>
          <a:ext cx="1562131" cy="7192493"/>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b="0" i="0" kern="1200" dirty="0"/>
            <a:t>Aquella que se presenta en sujetos que no han sido hospitalizados en los últimos 7 días o se presenta en las primeras 48 horas de ingreso hospitalario</a:t>
          </a:r>
          <a:endParaRPr lang="es-CO" sz="2400" kern="1200" dirty="0"/>
        </a:p>
      </dsp:txBody>
      <dsp:txXfrm rot="-5400000">
        <a:off x="4045778" y="271674"/>
        <a:ext cx="7116236" cy="1409617"/>
      </dsp:txXfrm>
    </dsp:sp>
    <dsp:sp modelId="{5C43D193-9D02-4B72-BE50-B9F7571D2686}">
      <dsp:nvSpPr>
        <dsp:cNvPr id="0" name=""/>
        <dsp:cNvSpPr/>
      </dsp:nvSpPr>
      <dsp:spPr>
        <a:xfrm>
          <a:off x="0" y="150"/>
          <a:ext cx="4045777" cy="19526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CO" sz="3600" b="1" kern="1200" dirty="0"/>
            <a:t>Neumonía Adquirida en Comunidad</a:t>
          </a:r>
        </a:p>
      </dsp:txBody>
      <dsp:txXfrm>
        <a:off x="95321" y="95471"/>
        <a:ext cx="3855135" cy="1762022"/>
      </dsp:txXfrm>
    </dsp:sp>
    <dsp:sp modelId="{49A6083C-705F-4B8E-914E-4BFDF823731E}">
      <dsp:nvSpPr>
        <dsp:cNvPr id="0" name=""/>
        <dsp:cNvSpPr/>
      </dsp:nvSpPr>
      <dsp:spPr>
        <a:xfrm rot="5400000">
          <a:off x="6184169" y="-89856"/>
          <a:ext cx="2900784" cy="718546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b="0" i="0" kern="1200" dirty="0"/>
            <a:t>Presencia de síntomas respiratorios menores de 15 días de evolución, acompañados de taquipnea, con o sin fiebre y presencia de infiltrados pulmonares en la radiografía de tórax cuando hay posibilidad para practicarla; se confiere gravedad cuando presenta tiraje subcostal independientemente de la frecuencia respiratoria </a:t>
          </a:r>
          <a:r>
            <a:rPr lang="es-ES" sz="2400" b="0" i="1" kern="1200" dirty="0"/>
            <a:t>(Organización Mundial de la Salud).</a:t>
          </a:r>
          <a:endParaRPr lang="es-CO" sz="2400" b="1" i="1" kern="1200" dirty="0"/>
        </a:p>
      </dsp:txBody>
      <dsp:txXfrm rot="-5400000">
        <a:off x="4041827" y="2194091"/>
        <a:ext cx="7043864" cy="2617574"/>
      </dsp:txXfrm>
    </dsp:sp>
    <dsp:sp modelId="{F95418DF-48BE-46A6-B7E7-39DDD16E0537}">
      <dsp:nvSpPr>
        <dsp:cNvPr id="0" name=""/>
        <dsp:cNvSpPr/>
      </dsp:nvSpPr>
      <dsp:spPr>
        <a:xfrm>
          <a:off x="0" y="2050448"/>
          <a:ext cx="4041826" cy="29048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CO" sz="3600" b="1" u="sng" kern="1200" dirty="0"/>
            <a:t>Definición de neumonía más aceptada</a:t>
          </a:r>
        </a:p>
      </dsp:txBody>
      <dsp:txXfrm>
        <a:off x="141804" y="2192252"/>
        <a:ext cx="3758218" cy="2621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05B43-69A1-417D-B6E0-487C1155B433}">
      <dsp:nvSpPr>
        <dsp:cNvPr id="0" name=""/>
        <dsp:cNvSpPr/>
      </dsp:nvSpPr>
      <dsp:spPr>
        <a:xfrm>
          <a:off x="3074261" y="1584861"/>
          <a:ext cx="1169879" cy="104453"/>
        </a:xfrm>
        <a:custGeom>
          <a:avLst/>
          <a:gdLst/>
          <a:ahLst/>
          <a:cxnLst/>
          <a:rect l="0" t="0" r="0" b="0"/>
          <a:pathLst>
            <a:path>
              <a:moveTo>
                <a:pt x="0" y="104453"/>
              </a:moveTo>
              <a:lnTo>
                <a:pt x="1169879" y="104453"/>
              </a:lnTo>
              <a:lnTo>
                <a:pt x="1169879"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76D9D2-51FB-4770-B42D-215620C27FFE}">
      <dsp:nvSpPr>
        <dsp:cNvPr id="0" name=""/>
        <dsp:cNvSpPr/>
      </dsp:nvSpPr>
      <dsp:spPr>
        <a:xfrm>
          <a:off x="3074261" y="1689315"/>
          <a:ext cx="2339758" cy="1386007"/>
        </a:xfrm>
        <a:custGeom>
          <a:avLst/>
          <a:gdLst/>
          <a:ahLst/>
          <a:cxnLst/>
          <a:rect l="0" t="0" r="0" b="0"/>
          <a:pathLst>
            <a:path>
              <a:moveTo>
                <a:pt x="0" y="0"/>
              </a:moveTo>
              <a:lnTo>
                <a:pt x="2172633" y="0"/>
              </a:lnTo>
              <a:lnTo>
                <a:pt x="2172633" y="1386007"/>
              </a:lnTo>
              <a:lnTo>
                <a:pt x="2339758" y="138600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34D0C-78C8-40A0-B021-F78B46A09580}">
      <dsp:nvSpPr>
        <dsp:cNvPr id="0" name=""/>
        <dsp:cNvSpPr/>
      </dsp:nvSpPr>
      <dsp:spPr>
        <a:xfrm>
          <a:off x="3074261" y="1689315"/>
          <a:ext cx="2339307" cy="571687"/>
        </a:xfrm>
        <a:custGeom>
          <a:avLst/>
          <a:gdLst/>
          <a:ahLst/>
          <a:cxnLst/>
          <a:rect l="0" t="0" r="0" b="0"/>
          <a:pathLst>
            <a:path>
              <a:moveTo>
                <a:pt x="0" y="0"/>
              </a:moveTo>
              <a:lnTo>
                <a:pt x="2172182" y="0"/>
              </a:lnTo>
              <a:lnTo>
                <a:pt x="2172182" y="571687"/>
              </a:lnTo>
              <a:lnTo>
                <a:pt x="2339307" y="571687"/>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1D3DD0-1FE8-4C15-AA43-0CF523AF4233}">
      <dsp:nvSpPr>
        <dsp:cNvPr id="0" name=""/>
        <dsp:cNvSpPr/>
      </dsp:nvSpPr>
      <dsp:spPr>
        <a:xfrm>
          <a:off x="3074261" y="1343108"/>
          <a:ext cx="2339758" cy="346207"/>
        </a:xfrm>
        <a:custGeom>
          <a:avLst/>
          <a:gdLst/>
          <a:ahLst/>
          <a:cxnLst/>
          <a:rect l="0" t="0" r="0" b="0"/>
          <a:pathLst>
            <a:path>
              <a:moveTo>
                <a:pt x="0" y="346207"/>
              </a:moveTo>
              <a:lnTo>
                <a:pt x="2172633" y="346207"/>
              </a:lnTo>
              <a:lnTo>
                <a:pt x="2172633" y="0"/>
              </a:lnTo>
              <a:lnTo>
                <a:pt x="2339758"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EE516-38F3-4FEC-986E-9AC25AD060BE}">
      <dsp:nvSpPr>
        <dsp:cNvPr id="0" name=""/>
        <dsp:cNvSpPr/>
      </dsp:nvSpPr>
      <dsp:spPr>
        <a:xfrm>
          <a:off x="3074261" y="473528"/>
          <a:ext cx="2324266" cy="1215787"/>
        </a:xfrm>
        <a:custGeom>
          <a:avLst/>
          <a:gdLst/>
          <a:ahLst/>
          <a:cxnLst/>
          <a:rect l="0" t="0" r="0" b="0"/>
          <a:pathLst>
            <a:path>
              <a:moveTo>
                <a:pt x="0" y="1215787"/>
              </a:moveTo>
              <a:lnTo>
                <a:pt x="2157140" y="1215787"/>
              </a:lnTo>
              <a:lnTo>
                <a:pt x="2157140" y="0"/>
              </a:lnTo>
              <a:lnTo>
                <a:pt x="2324266"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742A37-7657-4196-8CDC-736991F0B5F8}">
      <dsp:nvSpPr>
        <dsp:cNvPr id="0" name=""/>
        <dsp:cNvSpPr/>
      </dsp:nvSpPr>
      <dsp:spPr>
        <a:xfrm>
          <a:off x="2" y="682429"/>
          <a:ext cx="3074259" cy="2013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omic Sans MS" panose="030F0702030302020204" pitchFamily="66" charset="0"/>
            </a:rPr>
            <a:t>D</a:t>
          </a:r>
          <a:r>
            <a:rPr lang="es-CO" sz="1800" kern="1200" dirty="0">
              <a:solidFill>
                <a:schemeClr val="tx1"/>
              </a:solidFill>
              <a:latin typeface="Comic Sans MS" panose="030F0702030302020204" pitchFamily="66" charset="0"/>
            </a:rPr>
            <a:t>os cohortes multicéntricas prospectivas de niños hospitalizados por  bronquiolitis:</a:t>
          </a:r>
        </a:p>
        <a:p>
          <a:pPr marL="0" lvl="0" indent="0" algn="ctr" defTabSz="711200">
            <a:lnSpc>
              <a:spcPct val="90000"/>
            </a:lnSpc>
            <a:spcBef>
              <a:spcPct val="0"/>
            </a:spcBef>
            <a:spcAft>
              <a:spcPct val="35000"/>
            </a:spcAft>
            <a:buNone/>
          </a:pPr>
          <a:r>
            <a:rPr lang="es-CO" sz="1800" kern="1200" dirty="0">
              <a:solidFill>
                <a:schemeClr val="tx1"/>
              </a:solidFill>
              <a:latin typeface="Comic Sans MS" panose="030F0702030302020204" pitchFamily="66" charset="0"/>
            </a:rPr>
            <a:t>- Estados Unidos*: 2207</a:t>
          </a:r>
        </a:p>
        <a:p>
          <a:pPr marL="0" lvl="0" indent="0" algn="ctr" defTabSz="711200">
            <a:lnSpc>
              <a:spcPct val="90000"/>
            </a:lnSpc>
            <a:spcBef>
              <a:spcPct val="0"/>
            </a:spcBef>
            <a:spcAft>
              <a:spcPct val="35000"/>
            </a:spcAft>
            <a:buNone/>
          </a:pPr>
          <a:r>
            <a:rPr lang="es-CO" sz="1800" kern="1200" dirty="0">
              <a:solidFill>
                <a:schemeClr val="tx1"/>
              </a:solidFill>
              <a:latin typeface="Comic Sans MS" panose="030F0702030302020204" pitchFamily="66" charset="0"/>
            </a:rPr>
            <a:t>- Finlandia**: 408</a:t>
          </a:r>
          <a:endParaRPr lang="es-CO" sz="1600" kern="1200" dirty="0">
            <a:solidFill>
              <a:schemeClr val="tx1"/>
            </a:solidFill>
            <a:latin typeface="Comic Sans MS" panose="030F0702030302020204" pitchFamily="66" charset="0"/>
          </a:endParaRPr>
        </a:p>
      </dsp:txBody>
      <dsp:txXfrm>
        <a:off x="2" y="682429"/>
        <a:ext cx="3074259" cy="2013772"/>
      </dsp:txXfrm>
    </dsp:sp>
    <dsp:sp modelId="{BEF12B69-9D5A-4EFF-B006-234D66927628}">
      <dsp:nvSpPr>
        <dsp:cNvPr id="0" name=""/>
        <dsp:cNvSpPr/>
      </dsp:nvSpPr>
      <dsp:spPr>
        <a:xfrm>
          <a:off x="5398528" y="79606"/>
          <a:ext cx="5527780" cy="787843"/>
        </a:xfrm>
        <a:prstGeom prst="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tx1"/>
              </a:solidFill>
              <a:latin typeface="Comic Sans MS" panose="030F0702030302020204" pitchFamily="66" charset="0"/>
            </a:rPr>
            <a:t>A:</a:t>
          </a:r>
          <a:r>
            <a:rPr lang="es-CO" sz="1700" kern="1200" dirty="0">
              <a:solidFill>
                <a:schemeClr val="tx1"/>
              </a:solidFill>
              <a:latin typeface="Comic Sans MS" panose="030F0702030302020204" pitchFamily="66" charset="0"/>
            </a:rPr>
            <a:t> Sibilancias en valoración de urgencias, historia de sibilancias y eczema, infección por rinovirus </a:t>
          </a:r>
          <a:r>
            <a:rPr lang="es-CO" sz="1700" b="1" kern="1200" dirty="0">
              <a:solidFill>
                <a:schemeClr val="tx1"/>
              </a:solidFill>
              <a:latin typeface="Comic Sans MS" panose="030F0702030302020204" pitchFamily="66" charset="0"/>
            </a:rPr>
            <a:t>(12%)*</a:t>
          </a:r>
        </a:p>
      </dsp:txBody>
      <dsp:txXfrm>
        <a:off x="5398528" y="79606"/>
        <a:ext cx="5527780" cy="787843"/>
      </dsp:txXfrm>
    </dsp:sp>
    <dsp:sp modelId="{63DC2C7A-CA51-4978-A8CE-F449587E35D3}">
      <dsp:nvSpPr>
        <dsp:cNvPr id="0" name=""/>
        <dsp:cNvSpPr/>
      </dsp:nvSpPr>
      <dsp:spPr>
        <a:xfrm>
          <a:off x="5414020" y="996900"/>
          <a:ext cx="5489275" cy="692416"/>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tx1"/>
              </a:solidFill>
              <a:latin typeface="Comic Sans MS" panose="030F0702030302020204" pitchFamily="66" charset="0"/>
            </a:rPr>
            <a:t>B:</a:t>
          </a:r>
          <a:r>
            <a:rPr lang="es-CO" sz="1700" kern="1200" dirty="0">
              <a:solidFill>
                <a:schemeClr val="tx1"/>
              </a:solidFill>
              <a:latin typeface="Comic Sans MS" panose="030F0702030302020204" pitchFamily="66" charset="0"/>
            </a:rPr>
            <a:t> sibilancias en urgencias,  no historia de sibilancias y eczema,  &gt; probabilidad de VSR </a:t>
          </a:r>
          <a:r>
            <a:rPr lang="es-CO" sz="1700" b="1" kern="1200" dirty="0">
              <a:solidFill>
                <a:schemeClr val="tx1"/>
              </a:solidFill>
              <a:latin typeface="Comic Sans MS" panose="030F0702030302020204" pitchFamily="66" charset="0"/>
            </a:rPr>
            <a:t>(36%)*</a:t>
          </a:r>
        </a:p>
      </dsp:txBody>
      <dsp:txXfrm>
        <a:off x="5414020" y="996900"/>
        <a:ext cx="5489275" cy="692416"/>
      </dsp:txXfrm>
    </dsp:sp>
    <dsp:sp modelId="{59539A99-500C-433F-8F0A-B98CFC132B29}">
      <dsp:nvSpPr>
        <dsp:cNvPr id="0" name=""/>
        <dsp:cNvSpPr/>
      </dsp:nvSpPr>
      <dsp:spPr>
        <a:xfrm>
          <a:off x="5413569" y="1928486"/>
          <a:ext cx="5526343" cy="665033"/>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tx1"/>
              </a:solidFill>
              <a:latin typeface="Comic Sans MS" panose="030F0702030302020204" pitchFamily="66" charset="0"/>
            </a:rPr>
            <a:t>C:</a:t>
          </a:r>
          <a:r>
            <a:rPr lang="es-CO" sz="1700" kern="1200" dirty="0">
              <a:solidFill>
                <a:schemeClr val="tx1"/>
              </a:solidFill>
              <a:latin typeface="Comic Sans MS" panose="030F0702030302020204" pitchFamily="66" charset="0"/>
            </a:rPr>
            <a:t> &gt; severidad, &gt; estancia hospitalaria y tirajes moderados a severos </a:t>
          </a:r>
          <a:r>
            <a:rPr lang="es-CO" sz="1700" b="1" kern="1200" dirty="0">
              <a:solidFill>
                <a:schemeClr val="tx1"/>
              </a:solidFill>
              <a:latin typeface="Comic Sans MS" panose="030F0702030302020204" pitchFamily="66" charset="0"/>
            </a:rPr>
            <a:t>(34%)*</a:t>
          </a:r>
        </a:p>
      </dsp:txBody>
      <dsp:txXfrm>
        <a:off x="5413569" y="1928486"/>
        <a:ext cx="5526343" cy="665033"/>
      </dsp:txXfrm>
    </dsp:sp>
    <dsp:sp modelId="{980D9C97-1E9C-47F7-9ADC-E190785BB3A2}">
      <dsp:nvSpPr>
        <dsp:cNvPr id="0" name=""/>
        <dsp:cNvSpPr/>
      </dsp:nvSpPr>
      <dsp:spPr>
        <a:xfrm>
          <a:off x="5414020" y="2772164"/>
          <a:ext cx="5507107" cy="606317"/>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b="1" kern="1200" dirty="0">
              <a:solidFill>
                <a:schemeClr val="tx1"/>
              </a:solidFill>
              <a:latin typeface="Comic Sans MS" panose="030F0702030302020204" pitchFamily="66" charset="0"/>
            </a:rPr>
            <a:t>D:</a:t>
          </a:r>
          <a:r>
            <a:rPr lang="es-CO" sz="1700" kern="1200" dirty="0">
              <a:solidFill>
                <a:schemeClr val="tx1"/>
              </a:solidFill>
              <a:latin typeface="Comic Sans MS" panose="030F0702030302020204" pitchFamily="66" charset="0"/>
            </a:rPr>
            <a:t> &lt; severidad, sin sibilancias, con una corta estancia de hospitalización </a:t>
          </a:r>
          <a:r>
            <a:rPr lang="es-CO" sz="1700" b="1" kern="1200" dirty="0">
              <a:solidFill>
                <a:schemeClr val="tx1"/>
              </a:solidFill>
              <a:latin typeface="Comic Sans MS" panose="030F0702030302020204" pitchFamily="66" charset="0"/>
            </a:rPr>
            <a:t>(17%)*</a:t>
          </a:r>
        </a:p>
      </dsp:txBody>
      <dsp:txXfrm>
        <a:off x="5414020" y="2772164"/>
        <a:ext cx="5507107" cy="606317"/>
      </dsp:txXfrm>
    </dsp:sp>
    <dsp:sp modelId="{C206E5C5-30BA-4724-97F7-9B5ECD3C53CB}">
      <dsp:nvSpPr>
        <dsp:cNvPr id="0" name=""/>
        <dsp:cNvSpPr/>
      </dsp:nvSpPr>
      <dsp:spPr>
        <a:xfrm>
          <a:off x="3408513" y="718544"/>
          <a:ext cx="1671256" cy="8663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tx1"/>
              </a:solidFill>
              <a:latin typeface="Comic Sans MS" panose="030F0702030302020204" pitchFamily="66" charset="0"/>
            </a:rPr>
            <a:t>Perfiles (Fenotipos)</a:t>
          </a:r>
        </a:p>
      </dsp:txBody>
      <dsp:txXfrm>
        <a:off x="3408513" y="718544"/>
        <a:ext cx="1671256" cy="8663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BF720-7AEF-4A02-BF4C-5DCE127673D4}">
      <dsp:nvSpPr>
        <dsp:cNvPr id="0" name=""/>
        <dsp:cNvSpPr/>
      </dsp:nvSpPr>
      <dsp:spPr>
        <a:xfrm>
          <a:off x="3557569" y="2836764"/>
          <a:ext cx="91440" cy="528170"/>
        </a:xfrm>
        <a:custGeom>
          <a:avLst/>
          <a:gdLst/>
          <a:ahLst/>
          <a:cxnLst/>
          <a:rect l="0" t="0" r="0" b="0"/>
          <a:pathLst>
            <a:path>
              <a:moveTo>
                <a:pt x="45720" y="0"/>
              </a:moveTo>
              <a:lnTo>
                <a:pt x="45720" y="52817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BEC00-BA92-48B0-96E3-0144DF4F36A3}">
      <dsp:nvSpPr>
        <dsp:cNvPr id="0" name=""/>
        <dsp:cNvSpPr/>
      </dsp:nvSpPr>
      <dsp:spPr>
        <a:xfrm>
          <a:off x="2493476" y="1155397"/>
          <a:ext cx="1109813" cy="528170"/>
        </a:xfrm>
        <a:custGeom>
          <a:avLst/>
          <a:gdLst/>
          <a:ahLst/>
          <a:cxnLst/>
          <a:rect l="0" t="0" r="0" b="0"/>
          <a:pathLst>
            <a:path>
              <a:moveTo>
                <a:pt x="0" y="0"/>
              </a:moveTo>
              <a:lnTo>
                <a:pt x="0" y="359932"/>
              </a:lnTo>
              <a:lnTo>
                <a:pt x="1109813" y="359932"/>
              </a:lnTo>
              <a:lnTo>
                <a:pt x="1109813" y="528170"/>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2CCEC-A637-47ED-B2D4-8C5E18983019}">
      <dsp:nvSpPr>
        <dsp:cNvPr id="0" name=""/>
        <dsp:cNvSpPr/>
      </dsp:nvSpPr>
      <dsp:spPr>
        <a:xfrm>
          <a:off x="1271602" y="2836764"/>
          <a:ext cx="91440" cy="528170"/>
        </a:xfrm>
        <a:custGeom>
          <a:avLst/>
          <a:gdLst/>
          <a:ahLst/>
          <a:cxnLst/>
          <a:rect l="0" t="0" r="0" b="0"/>
          <a:pathLst>
            <a:path>
              <a:moveTo>
                <a:pt x="45720" y="0"/>
              </a:moveTo>
              <a:lnTo>
                <a:pt x="45720" y="52817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3BF6F-96B5-44CE-9A84-A409F71A2F72}">
      <dsp:nvSpPr>
        <dsp:cNvPr id="0" name=""/>
        <dsp:cNvSpPr/>
      </dsp:nvSpPr>
      <dsp:spPr>
        <a:xfrm>
          <a:off x="1317322" y="1155397"/>
          <a:ext cx="1176153" cy="528170"/>
        </a:xfrm>
        <a:custGeom>
          <a:avLst/>
          <a:gdLst/>
          <a:ahLst/>
          <a:cxnLst/>
          <a:rect l="0" t="0" r="0" b="0"/>
          <a:pathLst>
            <a:path>
              <a:moveTo>
                <a:pt x="1176153" y="0"/>
              </a:moveTo>
              <a:lnTo>
                <a:pt x="1176153" y="359932"/>
              </a:lnTo>
              <a:lnTo>
                <a:pt x="0" y="359932"/>
              </a:lnTo>
              <a:lnTo>
                <a:pt x="0" y="528170"/>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EB812-AF5B-49BC-898C-03BF6A84AB08}">
      <dsp:nvSpPr>
        <dsp:cNvPr id="0" name=""/>
        <dsp:cNvSpPr/>
      </dsp:nvSpPr>
      <dsp:spPr>
        <a:xfrm>
          <a:off x="1585447" y="2200"/>
          <a:ext cx="1816057" cy="115319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6CED3-0CF7-4248-B701-8B7D29FCFA50}">
      <dsp:nvSpPr>
        <dsp:cNvPr id="0" name=""/>
        <dsp:cNvSpPr/>
      </dsp:nvSpPr>
      <dsp:spPr>
        <a:xfrm>
          <a:off x="1787231" y="193895"/>
          <a:ext cx="1816057" cy="1153196"/>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b="1" kern="1200" dirty="0">
              <a:latin typeface="+mn-lt"/>
            </a:rPr>
            <a:t>Medidas de soporte basadas en evidencia</a:t>
          </a:r>
        </a:p>
      </dsp:txBody>
      <dsp:txXfrm>
        <a:off x="1821007" y="227671"/>
        <a:ext cx="1748505" cy="1085644"/>
      </dsp:txXfrm>
    </dsp:sp>
    <dsp:sp modelId="{C1D6477D-1FBC-4986-9DC5-E5B51BA5EAC6}">
      <dsp:nvSpPr>
        <dsp:cNvPr id="0" name=""/>
        <dsp:cNvSpPr/>
      </dsp:nvSpPr>
      <dsp:spPr>
        <a:xfrm>
          <a:off x="409293" y="1683567"/>
          <a:ext cx="1816057" cy="115319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38C9A-8F09-47B1-AAE3-9CF974FB5804}">
      <dsp:nvSpPr>
        <dsp:cNvPr id="0" name=""/>
        <dsp:cNvSpPr/>
      </dsp:nvSpPr>
      <dsp:spPr>
        <a:xfrm>
          <a:off x="611077" y="1875262"/>
          <a:ext cx="1816057" cy="1153196"/>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n-lt"/>
            </a:rPr>
            <a:t>1)Desobstrucción de la VA (Succión)</a:t>
          </a:r>
        </a:p>
      </dsp:txBody>
      <dsp:txXfrm>
        <a:off x="644853" y="1909038"/>
        <a:ext cx="1748505" cy="1085644"/>
      </dsp:txXfrm>
    </dsp:sp>
    <dsp:sp modelId="{88DF94D7-FF1F-467B-B718-E0D159D2D329}">
      <dsp:nvSpPr>
        <dsp:cNvPr id="0" name=""/>
        <dsp:cNvSpPr/>
      </dsp:nvSpPr>
      <dsp:spPr>
        <a:xfrm>
          <a:off x="409293" y="3364934"/>
          <a:ext cx="1816057" cy="115319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64552-503D-4458-9ECB-0947FCD642B8}">
      <dsp:nvSpPr>
        <dsp:cNvPr id="0" name=""/>
        <dsp:cNvSpPr/>
      </dsp:nvSpPr>
      <dsp:spPr>
        <a:xfrm>
          <a:off x="611077" y="3556629"/>
          <a:ext cx="1816057" cy="1153196"/>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ptos" panose="020B0004020202020204" pitchFamily="34" charset="0"/>
            </a:rPr>
            <a:t>3)Mantenimiento del balance hidroelectrolítico y la nutrición</a:t>
          </a:r>
        </a:p>
      </dsp:txBody>
      <dsp:txXfrm>
        <a:off x="644853" y="3590405"/>
        <a:ext cx="1748505" cy="1085644"/>
      </dsp:txXfrm>
    </dsp:sp>
    <dsp:sp modelId="{E0D8253D-CCA9-4376-B3C6-D0506D398639}">
      <dsp:nvSpPr>
        <dsp:cNvPr id="0" name=""/>
        <dsp:cNvSpPr/>
      </dsp:nvSpPr>
      <dsp:spPr>
        <a:xfrm>
          <a:off x="2628919" y="1683567"/>
          <a:ext cx="1948739" cy="115319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8DF4F-7BD7-4E55-B60D-B179D6C02885}">
      <dsp:nvSpPr>
        <dsp:cNvPr id="0" name=""/>
        <dsp:cNvSpPr/>
      </dsp:nvSpPr>
      <dsp:spPr>
        <a:xfrm>
          <a:off x="2830704" y="1875262"/>
          <a:ext cx="1948739" cy="1153196"/>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ptos" panose="020B0004020202020204" pitchFamily="34" charset="0"/>
            </a:rPr>
            <a:t>2)Suplementación de oxígeno</a:t>
          </a:r>
        </a:p>
      </dsp:txBody>
      <dsp:txXfrm>
        <a:off x="2864480" y="1909038"/>
        <a:ext cx="1881187" cy="1085644"/>
      </dsp:txXfrm>
    </dsp:sp>
    <dsp:sp modelId="{06E25DEE-C1AC-425B-924A-9F9A2B8C3F0B}">
      <dsp:nvSpPr>
        <dsp:cNvPr id="0" name=""/>
        <dsp:cNvSpPr/>
      </dsp:nvSpPr>
      <dsp:spPr>
        <a:xfrm>
          <a:off x="2695260" y="3364934"/>
          <a:ext cx="1816057" cy="115319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A4C98-3DD5-45D4-BBD7-04F72EA7B76A}">
      <dsp:nvSpPr>
        <dsp:cNvPr id="0" name=""/>
        <dsp:cNvSpPr/>
      </dsp:nvSpPr>
      <dsp:spPr>
        <a:xfrm>
          <a:off x="2897044" y="3556629"/>
          <a:ext cx="1816057" cy="1153196"/>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n-lt"/>
            </a:rPr>
            <a:t>4)Ventilación –</a:t>
          </a:r>
        </a:p>
        <a:p>
          <a:pPr marL="0" lvl="0" indent="0" algn="ctr" defTabSz="711200">
            <a:lnSpc>
              <a:spcPct val="90000"/>
            </a:lnSpc>
            <a:spcBef>
              <a:spcPct val="0"/>
            </a:spcBef>
            <a:spcAft>
              <a:spcPct val="35000"/>
            </a:spcAft>
            <a:buNone/>
          </a:pPr>
          <a:r>
            <a:rPr lang="es-CO" sz="1600" kern="1200" dirty="0">
              <a:latin typeface="+mn-lt"/>
            </a:rPr>
            <a:t>Cánula nasal de alto flujo</a:t>
          </a:r>
        </a:p>
      </dsp:txBody>
      <dsp:txXfrm>
        <a:off x="2930820" y="3590405"/>
        <a:ext cx="1748505" cy="1085644"/>
      </dsp:txXfrm>
    </dsp:sp>
    <dsp:sp modelId="{08D152D3-D108-40D8-97DD-CC4938A5DAD8}">
      <dsp:nvSpPr>
        <dsp:cNvPr id="0" name=""/>
        <dsp:cNvSpPr/>
      </dsp:nvSpPr>
      <dsp:spPr>
        <a:xfrm>
          <a:off x="6096773" y="419138"/>
          <a:ext cx="1816057" cy="160830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034DC-D2CF-4CC3-8BF0-953F2EED73AA}">
      <dsp:nvSpPr>
        <dsp:cNvPr id="0" name=""/>
        <dsp:cNvSpPr/>
      </dsp:nvSpPr>
      <dsp:spPr>
        <a:xfrm>
          <a:off x="6298557" y="610833"/>
          <a:ext cx="1816057" cy="1608305"/>
        </a:xfrm>
        <a:prstGeom prst="roundRect">
          <a:avLst>
            <a:gd name="adj" fmla="val 10000"/>
          </a:avLst>
        </a:prstGeom>
        <a:solidFill>
          <a:schemeClr val="tx2">
            <a:lumMod val="10000"/>
            <a:lumOff val="90000"/>
            <a:alpha val="9000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n-lt"/>
            </a:rPr>
            <a:t>Algunas guías sugieren:</a:t>
          </a:r>
        </a:p>
        <a:p>
          <a:pPr marL="0" lvl="0" indent="0" algn="ctr" defTabSz="711200">
            <a:lnSpc>
              <a:spcPct val="90000"/>
            </a:lnSpc>
            <a:spcBef>
              <a:spcPct val="0"/>
            </a:spcBef>
            <a:spcAft>
              <a:spcPct val="35000"/>
            </a:spcAft>
            <a:buNone/>
          </a:pPr>
          <a:r>
            <a:rPr lang="es-CO" sz="1600" kern="1200" dirty="0">
              <a:latin typeface="+mn-lt"/>
            </a:rPr>
            <a:t>Solución hipertónica</a:t>
          </a:r>
        </a:p>
        <a:p>
          <a:pPr marL="0" lvl="0" indent="0" algn="ctr" defTabSz="711200">
            <a:lnSpc>
              <a:spcPct val="90000"/>
            </a:lnSpc>
            <a:spcBef>
              <a:spcPct val="0"/>
            </a:spcBef>
            <a:spcAft>
              <a:spcPct val="35000"/>
            </a:spcAft>
            <a:buNone/>
          </a:pPr>
          <a:r>
            <a:rPr lang="es-CO" sz="1600" kern="1200" dirty="0">
              <a:latin typeface="+mn-lt"/>
            </a:rPr>
            <a:t>Broncodilatador</a:t>
          </a:r>
        </a:p>
      </dsp:txBody>
      <dsp:txXfrm>
        <a:off x="6345663" y="657939"/>
        <a:ext cx="1721845" cy="1514093"/>
      </dsp:txXfrm>
    </dsp:sp>
    <dsp:sp modelId="{BC169DE1-A917-427A-89F6-A10F1A87BF1F}">
      <dsp:nvSpPr>
        <dsp:cNvPr id="0" name=""/>
        <dsp:cNvSpPr/>
      </dsp:nvSpPr>
      <dsp:spPr>
        <a:xfrm>
          <a:off x="6160284" y="2678355"/>
          <a:ext cx="1816057" cy="160830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D8FE2-C36E-4CED-96C2-A1048184628C}">
      <dsp:nvSpPr>
        <dsp:cNvPr id="0" name=""/>
        <dsp:cNvSpPr/>
      </dsp:nvSpPr>
      <dsp:spPr>
        <a:xfrm>
          <a:off x="6362069" y="2870050"/>
          <a:ext cx="1816057" cy="1608305"/>
        </a:xfrm>
        <a:prstGeom prst="roundRect">
          <a:avLst>
            <a:gd name="adj" fmla="val 10000"/>
          </a:avLst>
        </a:prstGeom>
        <a:solidFill>
          <a:schemeClr val="accent1">
            <a:lumMod val="40000"/>
            <a:lumOff val="60000"/>
            <a:alpha val="9000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n-lt"/>
            </a:rPr>
            <a:t>No se recomienda en general:</a:t>
          </a:r>
        </a:p>
        <a:p>
          <a:pPr marL="0" lvl="0" indent="0" algn="ctr" defTabSz="711200">
            <a:lnSpc>
              <a:spcPct val="90000"/>
            </a:lnSpc>
            <a:spcBef>
              <a:spcPct val="0"/>
            </a:spcBef>
            <a:spcAft>
              <a:spcPct val="35000"/>
            </a:spcAft>
            <a:buNone/>
          </a:pPr>
          <a:r>
            <a:rPr lang="es-CO" sz="1600" kern="1200" dirty="0">
              <a:latin typeface="+mn-lt"/>
            </a:rPr>
            <a:t>Antibiótico</a:t>
          </a:r>
        </a:p>
        <a:p>
          <a:pPr marL="0" lvl="0" indent="0" algn="ctr" defTabSz="711200">
            <a:lnSpc>
              <a:spcPct val="90000"/>
            </a:lnSpc>
            <a:spcBef>
              <a:spcPct val="0"/>
            </a:spcBef>
            <a:spcAft>
              <a:spcPct val="35000"/>
            </a:spcAft>
            <a:buNone/>
          </a:pPr>
          <a:r>
            <a:rPr lang="es-CO" sz="1600" kern="1200" dirty="0">
              <a:latin typeface="+mn-lt"/>
            </a:rPr>
            <a:t>Adrenalina</a:t>
          </a:r>
        </a:p>
        <a:p>
          <a:pPr marL="0" lvl="0" indent="0" algn="ctr" defTabSz="711200">
            <a:lnSpc>
              <a:spcPct val="90000"/>
            </a:lnSpc>
            <a:spcBef>
              <a:spcPct val="0"/>
            </a:spcBef>
            <a:spcAft>
              <a:spcPct val="35000"/>
            </a:spcAft>
            <a:buNone/>
          </a:pPr>
          <a:r>
            <a:rPr lang="es-CO" sz="1600" kern="1200" dirty="0">
              <a:latin typeface="+mn-lt"/>
            </a:rPr>
            <a:t>Corticoide</a:t>
          </a:r>
        </a:p>
      </dsp:txBody>
      <dsp:txXfrm>
        <a:off x="6409175" y="2917156"/>
        <a:ext cx="1721845" cy="15140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24FD9-3E2A-4B1D-A651-B7E434D7A351}">
      <dsp:nvSpPr>
        <dsp:cNvPr id="0" name=""/>
        <dsp:cNvSpPr/>
      </dsp:nvSpPr>
      <dsp:spPr>
        <a:xfrm>
          <a:off x="0" y="1625600"/>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4D74FE-3F50-4D25-B9ED-9CDEBBC3382D}">
      <dsp:nvSpPr>
        <dsp:cNvPr id="0" name=""/>
        <dsp:cNvSpPr/>
      </dsp:nvSpPr>
      <dsp:spPr>
        <a:xfrm>
          <a:off x="3571"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CO" sz="2000" kern="1200" dirty="0"/>
            <a:t>Higiene de manos</a:t>
          </a:r>
        </a:p>
      </dsp:txBody>
      <dsp:txXfrm>
        <a:off x="3571" y="0"/>
        <a:ext cx="2357437" cy="2167466"/>
      </dsp:txXfrm>
    </dsp:sp>
    <dsp:sp modelId="{514AD156-B5B6-4EA3-85F9-23E50E3555DE}">
      <dsp:nvSpPr>
        <dsp:cNvPr id="0" name=""/>
        <dsp:cNvSpPr/>
      </dsp:nvSpPr>
      <dsp:spPr>
        <a:xfrm>
          <a:off x="911357" y="2438400"/>
          <a:ext cx="541866" cy="5418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A6057-6174-4005-84EF-8F5C0F4FC12C}">
      <dsp:nvSpPr>
        <dsp:cNvPr id="0" name=""/>
        <dsp:cNvSpPr/>
      </dsp:nvSpPr>
      <dsp:spPr>
        <a:xfrm>
          <a:off x="2478881" y="325120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CO" sz="2000" kern="1200" dirty="0"/>
            <a:t>Vacunación e </a:t>
          </a:r>
          <a:r>
            <a:rPr lang="es-CO" sz="2000" kern="1200" dirty="0" err="1"/>
            <a:t>inmunoprofilaxis</a:t>
          </a:r>
          <a:r>
            <a:rPr lang="es-CO" sz="2000" kern="1200" dirty="0"/>
            <a:t> específica contra virus</a:t>
          </a:r>
        </a:p>
      </dsp:txBody>
      <dsp:txXfrm>
        <a:off x="2478881" y="3251200"/>
        <a:ext cx="2357437" cy="2167466"/>
      </dsp:txXfrm>
    </dsp:sp>
    <dsp:sp modelId="{4A201111-07E8-493A-BC1F-A1F2E3512F5D}">
      <dsp:nvSpPr>
        <dsp:cNvPr id="0" name=""/>
        <dsp:cNvSpPr/>
      </dsp:nvSpPr>
      <dsp:spPr>
        <a:xfrm>
          <a:off x="3386666" y="2438400"/>
          <a:ext cx="541866" cy="5418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C6265-6BA2-48BD-8AD0-70132A827B72}">
      <dsp:nvSpPr>
        <dsp:cNvPr id="0" name=""/>
        <dsp:cNvSpPr/>
      </dsp:nvSpPr>
      <dsp:spPr>
        <a:xfrm>
          <a:off x="4436002"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CO" sz="2000" kern="1200" dirty="0"/>
            <a:t>Minimizar exposición al humo de cigarrillo</a:t>
          </a:r>
        </a:p>
      </dsp:txBody>
      <dsp:txXfrm>
        <a:off x="4436002" y="0"/>
        <a:ext cx="2357437" cy="2167466"/>
      </dsp:txXfrm>
    </dsp:sp>
    <dsp:sp modelId="{0C58854A-E6D8-414F-BE52-323AF7BC9C16}">
      <dsp:nvSpPr>
        <dsp:cNvPr id="0" name=""/>
        <dsp:cNvSpPr/>
      </dsp:nvSpPr>
      <dsp:spPr>
        <a:xfrm>
          <a:off x="5861976" y="2438400"/>
          <a:ext cx="541866" cy="5418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06EF7-878A-4934-B367-53731EEB3912}">
      <dsp:nvSpPr>
        <dsp:cNvPr id="0" name=""/>
        <dsp:cNvSpPr/>
      </dsp:nvSpPr>
      <dsp:spPr>
        <a:xfrm>
          <a:off x="1364" y="0"/>
          <a:ext cx="3548110" cy="50518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i="0" kern="1200" dirty="0"/>
            <a:t>Según su ubicación anatómica</a:t>
          </a:r>
          <a:endParaRPr lang="es-CO" sz="3000" b="1" kern="1200" dirty="0"/>
        </a:p>
      </dsp:txBody>
      <dsp:txXfrm>
        <a:off x="1364" y="0"/>
        <a:ext cx="3548110" cy="1515560"/>
      </dsp:txXfrm>
    </dsp:sp>
    <dsp:sp modelId="{85AD382D-502D-4B12-AA38-D194F8DE99FA}">
      <dsp:nvSpPr>
        <dsp:cNvPr id="0" name=""/>
        <dsp:cNvSpPr/>
      </dsp:nvSpPr>
      <dsp:spPr>
        <a:xfrm>
          <a:off x="356175" y="1515560"/>
          <a:ext cx="2838488" cy="32837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s-CO" sz="3600" b="0" i="0" kern="1200" dirty="0"/>
            <a:t>Alveolar</a:t>
          </a:r>
        </a:p>
        <a:p>
          <a:pPr marL="0" lvl="0" indent="0" algn="ctr" defTabSz="1600200">
            <a:lnSpc>
              <a:spcPct val="90000"/>
            </a:lnSpc>
            <a:spcBef>
              <a:spcPct val="0"/>
            </a:spcBef>
            <a:spcAft>
              <a:spcPct val="35000"/>
            </a:spcAft>
            <a:buNone/>
          </a:pPr>
          <a:r>
            <a:rPr lang="es-CO" sz="3600" b="0" i="0" kern="1200" dirty="0"/>
            <a:t>Bronquial </a:t>
          </a:r>
        </a:p>
        <a:p>
          <a:pPr marL="0" lvl="0" indent="0" algn="ctr" defTabSz="1600200">
            <a:lnSpc>
              <a:spcPct val="90000"/>
            </a:lnSpc>
            <a:spcBef>
              <a:spcPct val="0"/>
            </a:spcBef>
            <a:spcAft>
              <a:spcPct val="35000"/>
            </a:spcAft>
            <a:buNone/>
          </a:pPr>
          <a:r>
            <a:rPr lang="es-CO" sz="3600" b="0" i="0" kern="1200" dirty="0"/>
            <a:t>Intersticial</a:t>
          </a:r>
          <a:endParaRPr lang="es-CO" sz="4100" b="1" kern="1200" dirty="0"/>
        </a:p>
      </dsp:txBody>
      <dsp:txXfrm>
        <a:off x="439311" y="1598696"/>
        <a:ext cx="2672216" cy="3117442"/>
      </dsp:txXfrm>
    </dsp:sp>
    <dsp:sp modelId="{D7BDB30C-CDB8-488F-906E-A71299EC95AD}">
      <dsp:nvSpPr>
        <dsp:cNvPr id="0" name=""/>
        <dsp:cNvSpPr/>
      </dsp:nvSpPr>
      <dsp:spPr>
        <a:xfrm>
          <a:off x="3815583" y="0"/>
          <a:ext cx="3548110" cy="50518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kern="1200" dirty="0"/>
            <a:t>Según e</a:t>
          </a:r>
          <a:r>
            <a:rPr lang="es-CO" sz="3000" b="1" i="0" kern="1200" dirty="0"/>
            <a:t>l agente etiológico</a:t>
          </a:r>
          <a:endParaRPr lang="es-CO" sz="3000" b="1" kern="1200" dirty="0"/>
        </a:p>
      </dsp:txBody>
      <dsp:txXfrm>
        <a:off x="3815583" y="0"/>
        <a:ext cx="3548110" cy="1515560"/>
      </dsp:txXfrm>
    </dsp:sp>
    <dsp:sp modelId="{B49445AD-07BC-49C2-9072-A5221EB167F1}">
      <dsp:nvSpPr>
        <dsp:cNvPr id="0" name=""/>
        <dsp:cNvSpPr/>
      </dsp:nvSpPr>
      <dsp:spPr>
        <a:xfrm>
          <a:off x="4170394" y="1515560"/>
          <a:ext cx="2838488" cy="32837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s-CO" sz="3600" b="0" i="0" kern="1200" dirty="0"/>
            <a:t>Bacteriana</a:t>
          </a:r>
        </a:p>
        <a:p>
          <a:pPr marL="0" lvl="0" indent="0" algn="ctr" defTabSz="1600200">
            <a:lnSpc>
              <a:spcPct val="90000"/>
            </a:lnSpc>
            <a:spcBef>
              <a:spcPct val="0"/>
            </a:spcBef>
            <a:spcAft>
              <a:spcPct val="35000"/>
            </a:spcAft>
            <a:buNone/>
          </a:pPr>
          <a:r>
            <a:rPr lang="es-CO" sz="3600" b="0" i="0" kern="1200" dirty="0"/>
            <a:t>Viral</a:t>
          </a:r>
        </a:p>
        <a:p>
          <a:pPr marL="0" lvl="0" indent="0" algn="ctr" defTabSz="1600200">
            <a:lnSpc>
              <a:spcPct val="90000"/>
            </a:lnSpc>
            <a:spcBef>
              <a:spcPct val="0"/>
            </a:spcBef>
            <a:spcAft>
              <a:spcPct val="35000"/>
            </a:spcAft>
            <a:buNone/>
          </a:pPr>
          <a:r>
            <a:rPr lang="es-CO" sz="3600" b="0" i="0" kern="1200" dirty="0"/>
            <a:t>Micótica</a:t>
          </a:r>
          <a:endParaRPr lang="es-CO" sz="3600" kern="1200" dirty="0"/>
        </a:p>
      </dsp:txBody>
      <dsp:txXfrm>
        <a:off x="4253530" y="1598696"/>
        <a:ext cx="2672216" cy="3117442"/>
      </dsp:txXfrm>
    </dsp:sp>
    <dsp:sp modelId="{D65D2C8A-D0AB-4916-8059-2A2D7003AA77}">
      <dsp:nvSpPr>
        <dsp:cNvPr id="0" name=""/>
        <dsp:cNvSpPr/>
      </dsp:nvSpPr>
      <dsp:spPr>
        <a:xfrm>
          <a:off x="7629801" y="0"/>
          <a:ext cx="3548110" cy="50518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b="1" i="0" kern="1200" dirty="0"/>
            <a:t>Según la gravedad de la presentación</a:t>
          </a:r>
          <a:endParaRPr lang="es-CO" sz="3000" b="1" kern="1200" dirty="0"/>
        </a:p>
      </dsp:txBody>
      <dsp:txXfrm>
        <a:off x="7629801" y="0"/>
        <a:ext cx="3548110" cy="1515560"/>
      </dsp:txXfrm>
    </dsp:sp>
    <dsp:sp modelId="{864F221F-2D67-464B-8F89-13C2C44E2E9A}">
      <dsp:nvSpPr>
        <dsp:cNvPr id="0" name=""/>
        <dsp:cNvSpPr/>
      </dsp:nvSpPr>
      <dsp:spPr>
        <a:xfrm>
          <a:off x="7984613" y="1515560"/>
          <a:ext cx="2838488" cy="32837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s-ES" sz="3200" b="1" i="0" u="none" kern="1200" dirty="0"/>
            <a:t>Neumonía  y  Neumonía Grave </a:t>
          </a:r>
          <a:endParaRPr lang="es-CO" sz="3200" u="none" kern="1200" dirty="0"/>
        </a:p>
      </dsp:txBody>
      <dsp:txXfrm>
        <a:off x="8067749" y="1598696"/>
        <a:ext cx="2672216" cy="3117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06EF7-878A-4934-B367-53731EEB3912}">
      <dsp:nvSpPr>
        <dsp:cNvPr id="0" name=""/>
        <dsp:cNvSpPr/>
      </dsp:nvSpPr>
      <dsp:spPr>
        <a:xfrm>
          <a:off x="5595" y="0"/>
          <a:ext cx="5382210" cy="485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CO" sz="3700" b="1" i="0" kern="1200" dirty="0"/>
            <a:t>Según la respuesta inmune</a:t>
          </a:r>
          <a:r>
            <a:rPr lang="es-CO" sz="3700" b="0" i="0" kern="1200" dirty="0"/>
            <a:t> </a:t>
          </a:r>
          <a:r>
            <a:rPr lang="es-CO" sz="3700" b="1" i="0" kern="1200" dirty="0"/>
            <a:t>del individuo</a:t>
          </a:r>
          <a:endParaRPr lang="es-CO" sz="3700" b="1" kern="1200" dirty="0"/>
        </a:p>
      </dsp:txBody>
      <dsp:txXfrm>
        <a:off x="5595" y="0"/>
        <a:ext cx="5382210" cy="1457140"/>
      </dsp:txXfrm>
    </dsp:sp>
    <dsp:sp modelId="{85AD382D-502D-4B12-AA38-D194F8DE99FA}">
      <dsp:nvSpPr>
        <dsp:cNvPr id="0" name=""/>
        <dsp:cNvSpPr/>
      </dsp:nvSpPr>
      <dsp:spPr>
        <a:xfrm>
          <a:off x="543816" y="1458563"/>
          <a:ext cx="4305768" cy="14644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ES" sz="3100" b="0" i="0" kern="1200" dirty="0"/>
            <a:t>Neumonía en inmunocompetentes </a:t>
          </a:r>
          <a:endParaRPr lang="es-CO" sz="3100" b="1" kern="1200" dirty="0"/>
        </a:p>
      </dsp:txBody>
      <dsp:txXfrm>
        <a:off x="586710" y="1501457"/>
        <a:ext cx="4219980" cy="1378704"/>
      </dsp:txXfrm>
    </dsp:sp>
    <dsp:sp modelId="{AAAF554A-2C4A-4E7E-9938-4B34D15E98B1}">
      <dsp:nvSpPr>
        <dsp:cNvPr id="0" name=""/>
        <dsp:cNvSpPr/>
      </dsp:nvSpPr>
      <dsp:spPr>
        <a:xfrm>
          <a:off x="543816" y="3148363"/>
          <a:ext cx="4305768" cy="14644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ES" sz="3100" b="0" i="0" kern="1200" dirty="0"/>
            <a:t>Neumonía en inmunocomprometidos</a:t>
          </a:r>
          <a:endParaRPr lang="es-ES" sz="3100" kern="1200" dirty="0"/>
        </a:p>
      </dsp:txBody>
      <dsp:txXfrm>
        <a:off x="586710" y="3191257"/>
        <a:ext cx="4219980" cy="1378704"/>
      </dsp:txXfrm>
    </dsp:sp>
    <dsp:sp modelId="{D7BDB30C-CDB8-488F-906E-A71299EC95AD}">
      <dsp:nvSpPr>
        <dsp:cNvPr id="0" name=""/>
        <dsp:cNvSpPr/>
      </dsp:nvSpPr>
      <dsp:spPr>
        <a:xfrm>
          <a:off x="5791471" y="0"/>
          <a:ext cx="5382210" cy="4857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CO" sz="3700" b="1" kern="1200" dirty="0"/>
            <a:t>Según e</a:t>
          </a:r>
          <a:r>
            <a:rPr lang="es-CO" sz="3700" b="1" i="0" kern="1200" dirty="0"/>
            <a:t>l lugar donde se adquirió la  neumonía </a:t>
          </a:r>
          <a:endParaRPr lang="es-CO" sz="3700" b="1" kern="1200" dirty="0"/>
        </a:p>
      </dsp:txBody>
      <dsp:txXfrm>
        <a:off x="5791471" y="0"/>
        <a:ext cx="5382210" cy="1457140"/>
      </dsp:txXfrm>
    </dsp:sp>
    <dsp:sp modelId="{B49445AD-07BC-49C2-9072-A5221EB167F1}">
      <dsp:nvSpPr>
        <dsp:cNvPr id="0" name=""/>
        <dsp:cNvSpPr/>
      </dsp:nvSpPr>
      <dsp:spPr>
        <a:xfrm>
          <a:off x="6329692" y="1458563"/>
          <a:ext cx="4305768" cy="14644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ES" sz="3100" b="0" i="0" kern="1200" dirty="0"/>
            <a:t>Adquirida en la comunidad</a:t>
          </a:r>
          <a:endParaRPr lang="es-CO" sz="3100" kern="1200" dirty="0"/>
        </a:p>
      </dsp:txBody>
      <dsp:txXfrm>
        <a:off x="6372586" y="1501457"/>
        <a:ext cx="4219980" cy="1378704"/>
      </dsp:txXfrm>
    </dsp:sp>
    <dsp:sp modelId="{FF4D6C74-8489-4C2B-A079-B30E47E0C577}">
      <dsp:nvSpPr>
        <dsp:cNvPr id="0" name=""/>
        <dsp:cNvSpPr/>
      </dsp:nvSpPr>
      <dsp:spPr>
        <a:xfrm>
          <a:off x="6329692" y="3148363"/>
          <a:ext cx="4305768" cy="14644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s-ES" sz="3100" b="0" i="0" kern="1200" dirty="0"/>
            <a:t>Asociada al cuidado de la salud</a:t>
          </a:r>
          <a:endParaRPr lang="es-CO" sz="3100" kern="1200" dirty="0"/>
        </a:p>
      </dsp:txBody>
      <dsp:txXfrm>
        <a:off x="6372586" y="3191257"/>
        <a:ext cx="4219980" cy="1378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7F333-D824-483B-9117-DC427677F7FF}">
      <dsp:nvSpPr>
        <dsp:cNvPr id="0" name=""/>
        <dsp:cNvSpPr/>
      </dsp:nvSpPr>
      <dsp:spPr>
        <a:xfrm>
          <a:off x="755854" y="0"/>
          <a:ext cx="8566355" cy="534191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F82DC-EA93-4CEA-BC73-DB8D992259CD}">
      <dsp:nvSpPr>
        <dsp:cNvPr id="0" name=""/>
        <dsp:cNvSpPr/>
      </dsp:nvSpPr>
      <dsp:spPr>
        <a:xfrm>
          <a:off x="129051" y="1602575"/>
          <a:ext cx="4787080" cy="213676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i="0" kern="1200" dirty="0"/>
            <a:t>Puede apoyarse en </a:t>
          </a:r>
          <a:r>
            <a:rPr lang="es-ES" sz="2100" b="1" i="0" u="sng" kern="1200" dirty="0"/>
            <a:t>el resultado de una radiografía de tórax </a:t>
          </a:r>
          <a:r>
            <a:rPr lang="es-ES" sz="2100" b="1" i="0" kern="1200" dirty="0"/>
            <a:t>en </a:t>
          </a:r>
          <a:r>
            <a:rPr lang="es-ES" sz="2100" b="0" i="0" kern="1200" dirty="0"/>
            <a:t>proyección anteroposterior, en lugares del país con fácil acceso a ella y con la posibilidad de interpretarse máximo a las 6 horas de realizar la consulta.</a:t>
          </a:r>
          <a:endParaRPr lang="es-CO" sz="2100" kern="1200" dirty="0"/>
        </a:p>
      </dsp:txBody>
      <dsp:txXfrm>
        <a:off x="233359" y="1706883"/>
        <a:ext cx="4578464" cy="1928151"/>
      </dsp:txXfrm>
    </dsp:sp>
    <dsp:sp modelId="{7204B4A6-D827-4D5F-B52E-89F2B9288363}">
      <dsp:nvSpPr>
        <dsp:cNvPr id="0" name=""/>
        <dsp:cNvSpPr/>
      </dsp:nvSpPr>
      <dsp:spPr>
        <a:xfrm>
          <a:off x="5161932" y="1602575"/>
          <a:ext cx="4787080" cy="2136767"/>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i="0" u="sng" kern="1200" dirty="0"/>
            <a:t>La oximetría de pulso </a:t>
          </a:r>
          <a:r>
            <a:rPr lang="es-ES" sz="2100" b="0" i="0" kern="1200" dirty="0"/>
            <a:t>debe tenerse en cuenta para determinar la severidad teniendo en cuenta que esta constituye hoy día un </a:t>
          </a:r>
          <a:r>
            <a:rPr lang="es-ES" sz="2100" b="0" i="0" u="sng" kern="1200" dirty="0"/>
            <a:t>signo vital.</a:t>
          </a:r>
          <a:endParaRPr lang="es-CO" sz="2100" u="sng" kern="1200" dirty="0"/>
        </a:p>
      </dsp:txBody>
      <dsp:txXfrm>
        <a:off x="5266240" y="1706883"/>
        <a:ext cx="4578464" cy="1928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A7082-EACC-4DD4-B827-C0C0507A3F5A}">
      <dsp:nvSpPr>
        <dsp:cNvPr id="0" name=""/>
        <dsp:cNvSpPr/>
      </dsp:nvSpPr>
      <dsp:spPr>
        <a:xfrm rot="5400000">
          <a:off x="1241836" y="1108574"/>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32CE0-0D87-4FF0-882E-F979A8ABD39D}">
      <dsp:nvSpPr>
        <dsp:cNvPr id="0" name=""/>
        <dsp:cNvSpPr/>
      </dsp:nvSpPr>
      <dsp:spPr>
        <a:xfrm>
          <a:off x="984528" y="31987"/>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Interrogue</a:t>
          </a:r>
        </a:p>
      </dsp:txBody>
      <dsp:txXfrm>
        <a:off x="1040403" y="87862"/>
        <a:ext cx="1523168" cy="1032639"/>
      </dsp:txXfrm>
    </dsp:sp>
    <dsp:sp modelId="{85CC0372-6157-407A-AC9E-4AFA8799E94B}">
      <dsp:nvSpPr>
        <dsp:cNvPr id="0" name=""/>
        <dsp:cNvSpPr/>
      </dsp:nvSpPr>
      <dsp:spPr>
        <a:xfrm>
          <a:off x="2710352" y="161946"/>
          <a:ext cx="5215249" cy="88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Signos de alarma generales, fiebre, tos, congestión nasal, otros síntomas asociados, duración de los síntomas, tratamiento usado, factores de riesgo para presentar neumonía grave.</a:t>
          </a:r>
          <a:endParaRPr lang="es-CO" sz="1800" kern="1200" dirty="0"/>
        </a:p>
      </dsp:txBody>
      <dsp:txXfrm>
        <a:off x="2710352" y="161946"/>
        <a:ext cx="5215249" cy="883314"/>
      </dsp:txXfrm>
    </dsp:sp>
    <dsp:sp modelId="{3772CF1E-00E6-4D28-ADEB-A9357B1CD70B}">
      <dsp:nvSpPr>
        <dsp:cNvPr id="0" name=""/>
        <dsp:cNvSpPr/>
      </dsp:nvSpPr>
      <dsp:spPr>
        <a:xfrm rot="5400000">
          <a:off x="4118997" y="2394102"/>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6E04C-4E22-45D1-8424-5CAF0084D1DA}">
      <dsp:nvSpPr>
        <dsp:cNvPr id="0" name=""/>
        <dsp:cNvSpPr/>
      </dsp:nvSpPr>
      <dsp:spPr>
        <a:xfrm>
          <a:off x="3861690" y="1317514"/>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Verifique</a:t>
          </a:r>
        </a:p>
      </dsp:txBody>
      <dsp:txXfrm>
        <a:off x="3917565" y="1373389"/>
        <a:ext cx="1523168" cy="1032639"/>
      </dsp:txXfrm>
    </dsp:sp>
    <dsp:sp modelId="{9B17892F-F484-46B5-BA9B-2E06398FDD1E}">
      <dsp:nvSpPr>
        <dsp:cNvPr id="0" name=""/>
        <dsp:cNvSpPr/>
      </dsp:nvSpPr>
      <dsp:spPr>
        <a:xfrm>
          <a:off x="5488374" y="1426080"/>
          <a:ext cx="5962933" cy="9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Signos de alarma generales, hallazgos al examen físico, retracciones, uso de músculos accesorios, cianosis, crépitos, saturación de oxígeno al medio ambiente, otras condiciones de riesgo.</a:t>
          </a:r>
          <a:endParaRPr lang="es-CO" sz="1800" kern="1200" dirty="0"/>
        </a:p>
      </dsp:txBody>
      <dsp:txXfrm>
        <a:off x="5488374" y="1426080"/>
        <a:ext cx="5962933" cy="926102"/>
      </dsp:txXfrm>
    </dsp:sp>
    <dsp:sp modelId="{3C5D1307-E9AA-4476-B2F3-80741B74003D}">
      <dsp:nvSpPr>
        <dsp:cNvPr id="0" name=""/>
        <dsp:cNvSpPr/>
      </dsp:nvSpPr>
      <dsp:spPr>
        <a:xfrm rot="5400000">
          <a:off x="5870311" y="3679629"/>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A599A0-CCE3-421D-ADEA-AFE4F65FC11E}">
      <dsp:nvSpPr>
        <dsp:cNvPr id="0" name=""/>
        <dsp:cNvSpPr/>
      </dsp:nvSpPr>
      <dsp:spPr>
        <a:xfrm>
          <a:off x="5613003" y="2603041"/>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Clasifique</a:t>
          </a:r>
        </a:p>
      </dsp:txBody>
      <dsp:txXfrm>
        <a:off x="5668878" y="2658916"/>
        <a:ext cx="1523168" cy="1032639"/>
      </dsp:txXfrm>
    </dsp:sp>
    <dsp:sp modelId="{720FC511-383C-4489-879E-0F19ACFF4458}">
      <dsp:nvSpPr>
        <dsp:cNvPr id="0" name=""/>
        <dsp:cNvSpPr/>
      </dsp:nvSpPr>
      <dsp:spPr>
        <a:xfrm>
          <a:off x="7247921" y="2712185"/>
          <a:ext cx="1189083" cy="924946"/>
        </a:xfrm>
        <a:prstGeom prst="rect">
          <a:avLst/>
        </a:prstGeom>
        <a:noFill/>
        <a:ln>
          <a:noFill/>
        </a:ln>
        <a:effectLst/>
      </dsp:spPr>
      <dsp:style>
        <a:lnRef idx="0">
          <a:scrgbClr r="0" g="0" b="0"/>
        </a:lnRef>
        <a:fillRef idx="0">
          <a:scrgbClr r="0" g="0" b="0"/>
        </a:fillRef>
        <a:effectRef idx="0">
          <a:scrgbClr r="0" g="0" b="0"/>
        </a:effectRef>
        <a:fontRef idx="minor"/>
      </dsp:style>
    </dsp:sp>
    <dsp:sp modelId="{EA9D9C75-954C-4B77-BBB8-2CFBC0D8F8EE}">
      <dsp:nvSpPr>
        <dsp:cNvPr id="0" name=""/>
        <dsp:cNvSpPr/>
      </dsp:nvSpPr>
      <dsp:spPr>
        <a:xfrm>
          <a:off x="8116323" y="3888568"/>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Trate </a:t>
          </a:r>
        </a:p>
      </dsp:txBody>
      <dsp:txXfrm>
        <a:off x="8172198" y="3944443"/>
        <a:ext cx="1523168" cy="1032639"/>
      </dsp:txXfrm>
    </dsp:sp>
    <dsp:sp modelId="{10E3E023-CB3E-4F9C-A713-924434051B8F}">
      <dsp:nvSpPr>
        <dsp:cNvPr id="0" name=""/>
        <dsp:cNvSpPr/>
      </dsp:nvSpPr>
      <dsp:spPr>
        <a:xfrm>
          <a:off x="9741791" y="3891047"/>
          <a:ext cx="2420712" cy="113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Administre tratamiento acorde a la clasificación.</a:t>
          </a:r>
          <a:endParaRPr lang="es-CO" sz="1800" kern="1200" dirty="0"/>
        </a:p>
      </dsp:txBody>
      <dsp:txXfrm>
        <a:off x="9741791" y="3891047"/>
        <a:ext cx="2420712" cy="1138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97AC-5B71-480B-8587-27ECB99A92E3}">
      <dsp:nvSpPr>
        <dsp:cNvPr id="0" name=""/>
        <dsp:cNvSpPr/>
      </dsp:nvSpPr>
      <dsp:spPr>
        <a:xfrm rot="5400000">
          <a:off x="6279427" y="-2325470"/>
          <a:ext cx="1615329" cy="66702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CO" sz="2200" kern="1200" dirty="0"/>
            <a:t>Traslado con Oxígeno</a:t>
          </a:r>
        </a:p>
        <a:p>
          <a:pPr marL="228600" lvl="1" indent="-228600" algn="l" defTabSz="977900">
            <a:lnSpc>
              <a:spcPct val="90000"/>
            </a:lnSpc>
            <a:spcBef>
              <a:spcPct val="0"/>
            </a:spcBef>
            <a:spcAft>
              <a:spcPct val="15000"/>
            </a:spcAft>
            <a:buChar char="•"/>
          </a:pPr>
          <a:r>
            <a:rPr lang="es-CO" sz="2200" kern="1200" dirty="0"/>
            <a:t>Verificar tolerancia a vía oral </a:t>
          </a:r>
        </a:p>
        <a:p>
          <a:pPr marL="228600" lvl="1" indent="-228600" algn="l" defTabSz="977900">
            <a:lnSpc>
              <a:spcPct val="90000"/>
            </a:lnSpc>
            <a:spcBef>
              <a:spcPct val="0"/>
            </a:spcBef>
            <a:spcAft>
              <a:spcPct val="15000"/>
            </a:spcAft>
            <a:buChar char="•"/>
          </a:pPr>
          <a:r>
            <a:rPr lang="es-CO" sz="2200" kern="1200" dirty="0"/>
            <a:t>Amoxicilina 90 mg/kg/día, dividida en 3 dosis  </a:t>
          </a:r>
        </a:p>
      </dsp:txBody>
      <dsp:txXfrm rot="-5400000">
        <a:off x="3751990" y="280821"/>
        <a:ext cx="6591350" cy="1457621"/>
      </dsp:txXfrm>
    </dsp:sp>
    <dsp:sp modelId="{D70B57F7-9E55-4480-999D-3A2D9F0637EF}">
      <dsp:nvSpPr>
        <dsp:cNvPr id="0" name=""/>
        <dsp:cNvSpPr/>
      </dsp:nvSpPr>
      <dsp:spPr>
        <a:xfrm>
          <a:off x="0" y="50"/>
          <a:ext cx="3751989" cy="20191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CO" sz="3000" kern="1200" dirty="0"/>
            <a:t>Neumonía grave </a:t>
          </a:r>
        </a:p>
      </dsp:txBody>
      <dsp:txXfrm>
        <a:off x="98567" y="98617"/>
        <a:ext cx="3554855" cy="1822027"/>
      </dsp:txXfrm>
    </dsp:sp>
    <dsp:sp modelId="{0A6AF701-F5C0-49B2-B150-7DB1047D02D2}">
      <dsp:nvSpPr>
        <dsp:cNvPr id="0" name=""/>
        <dsp:cNvSpPr/>
      </dsp:nvSpPr>
      <dsp:spPr>
        <a:xfrm rot="5400000">
          <a:off x="6279427" y="-205351"/>
          <a:ext cx="1615329" cy="667020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s-CO" sz="2200" kern="1200" dirty="0"/>
            <a:t>Empeoramiento con signos de peligro (tiraje , cianosis  y estridor)</a:t>
          </a:r>
        </a:p>
        <a:p>
          <a:pPr marL="228600" lvl="1" indent="-228600" algn="l" defTabSz="977900">
            <a:lnSpc>
              <a:spcPct val="90000"/>
            </a:lnSpc>
            <a:spcBef>
              <a:spcPct val="0"/>
            </a:spcBef>
            <a:spcAft>
              <a:spcPct val="15000"/>
            </a:spcAft>
            <a:buChar char="•"/>
          </a:pPr>
          <a:r>
            <a:rPr lang="es-CO" sz="2200" kern="1200" dirty="0"/>
            <a:t>Remisión </a:t>
          </a:r>
        </a:p>
        <a:p>
          <a:pPr marL="228600" lvl="1" indent="-228600" algn="l" defTabSz="977900">
            <a:lnSpc>
              <a:spcPct val="90000"/>
            </a:lnSpc>
            <a:spcBef>
              <a:spcPct val="0"/>
            </a:spcBef>
            <a:spcAft>
              <a:spcPct val="15000"/>
            </a:spcAft>
            <a:buChar char="•"/>
          </a:pPr>
          <a:r>
            <a:rPr lang="es-CO" sz="2200" kern="1200" dirty="0"/>
            <a:t>Amoxicilina / </a:t>
          </a:r>
          <a:r>
            <a:rPr lang="es-CO" sz="2200" kern="1200" dirty="0" err="1"/>
            <a:t>clavulanato</a:t>
          </a:r>
          <a:r>
            <a:rPr lang="es-CO" sz="2200" kern="1200" dirty="0"/>
            <a:t> 90 mg/ kg/día</a:t>
          </a:r>
        </a:p>
      </dsp:txBody>
      <dsp:txXfrm rot="-5400000">
        <a:off x="3751990" y="2400940"/>
        <a:ext cx="6591350" cy="1457621"/>
      </dsp:txXfrm>
    </dsp:sp>
    <dsp:sp modelId="{B48C765E-8308-494B-9376-E600BC5427B6}">
      <dsp:nvSpPr>
        <dsp:cNvPr id="0" name=""/>
        <dsp:cNvSpPr/>
      </dsp:nvSpPr>
      <dsp:spPr>
        <a:xfrm>
          <a:off x="0" y="2120170"/>
          <a:ext cx="3751989" cy="20191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CO" sz="3000" kern="1200" dirty="0"/>
            <a:t>Neumonía en tratamiento con Amoxicilina por  72 horas </a:t>
          </a:r>
        </a:p>
      </dsp:txBody>
      <dsp:txXfrm>
        <a:off x="98567" y="2218737"/>
        <a:ext cx="3554855" cy="1822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EB5EB-5C7B-40C4-BC90-5F26DD4F8F14}">
      <dsp:nvSpPr>
        <dsp:cNvPr id="0" name=""/>
        <dsp:cNvSpPr/>
      </dsp:nvSpPr>
      <dsp:spPr>
        <a:xfrm>
          <a:off x="8653445" y="2697834"/>
          <a:ext cx="1489126" cy="633991"/>
        </a:xfrm>
        <a:custGeom>
          <a:avLst/>
          <a:gdLst/>
          <a:ahLst/>
          <a:cxnLst/>
          <a:rect l="0" t="0" r="0" b="0"/>
          <a:pathLst>
            <a:path>
              <a:moveTo>
                <a:pt x="0" y="0"/>
              </a:moveTo>
              <a:lnTo>
                <a:pt x="0" y="415889"/>
              </a:lnTo>
              <a:lnTo>
                <a:pt x="1489126" y="415889"/>
              </a:lnTo>
              <a:lnTo>
                <a:pt x="1489126" y="633991"/>
              </a:lnTo>
            </a:path>
          </a:pathLst>
        </a:custGeom>
        <a:noFill/>
        <a:ln w="190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879C966-AD89-4F3C-9D80-8D674ACFAE38}">
      <dsp:nvSpPr>
        <dsp:cNvPr id="0" name=""/>
        <dsp:cNvSpPr/>
      </dsp:nvSpPr>
      <dsp:spPr>
        <a:xfrm>
          <a:off x="7134865" y="2697834"/>
          <a:ext cx="1518579" cy="650675"/>
        </a:xfrm>
        <a:custGeom>
          <a:avLst/>
          <a:gdLst/>
          <a:ahLst/>
          <a:cxnLst/>
          <a:rect l="0" t="0" r="0" b="0"/>
          <a:pathLst>
            <a:path>
              <a:moveTo>
                <a:pt x="1518579" y="0"/>
              </a:moveTo>
              <a:lnTo>
                <a:pt x="1518579" y="432573"/>
              </a:lnTo>
              <a:lnTo>
                <a:pt x="0" y="432573"/>
              </a:lnTo>
              <a:lnTo>
                <a:pt x="0" y="650675"/>
              </a:lnTo>
            </a:path>
          </a:pathLst>
        </a:custGeom>
        <a:noFill/>
        <a:ln w="190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CC49797-61AF-44D5-AE96-746CA4ECAE81}">
      <dsp:nvSpPr>
        <dsp:cNvPr id="0" name=""/>
        <dsp:cNvSpPr/>
      </dsp:nvSpPr>
      <dsp:spPr>
        <a:xfrm>
          <a:off x="5710836" y="1071762"/>
          <a:ext cx="2942608" cy="735442"/>
        </a:xfrm>
        <a:custGeom>
          <a:avLst/>
          <a:gdLst/>
          <a:ahLst/>
          <a:cxnLst/>
          <a:rect l="0" t="0" r="0" b="0"/>
          <a:pathLst>
            <a:path>
              <a:moveTo>
                <a:pt x="0" y="0"/>
              </a:moveTo>
              <a:lnTo>
                <a:pt x="0" y="517339"/>
              </a:lnTo>
              <a:lnTo>
                <a:pt x="2942608" y="517339"/>
              </a:lnTo>
              <a:lnTo>
                <a:pt x="2942608" y="735442"/>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8A0C4FA-F02C-47BD-89E8-F18D32458D2A}">
      <dsp:nvSpPr>
        <dsp:cNvPr id="0" name=""/>
        <dsp:cNvSpPr/>
      </dsp:nvSpPr>
      <dsp:spPr>
        <a:xfrm>
          <a:off x="2768227" y="2633579"/>
          <a:ext cx="1438755" cy="684716"/>
        </a:xfrm>
        <a:custGeom>
          <a:avLst/>
          <a:gdLst/>
          <a:ahLst/>
          <a:cxnLst/>
          <a:rect l="0" t="0" r="0" b="0"/>
          <a:pathLst>
            <a:path>
              <a:moveTo>
                <a:pt x="0" y="0"/>
              </a:moveTo>
              <a:lnTo>
                <a:pt x="0" y="466614"/>
              </a:lnTo>
              <a:lnTo>
                <a:pt x="1438755" y="466614"/>
              </a:lnTo>
              <a:lnTo>
                <a:pt x="1438755" y="684716"/>
              </a:lnTo>
            </a:path>
          </a:pathLst>
        </a:custGeom>
        <a:noFill/>
        <a:ln w="190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EC6014F-FAA0-4774-9459-59B448DFF28D}">
      <dsp:nvSpPr>
        <dsp:cNvPr id="0" name=""/>
        <dsp:cNvSpPr/>
      </dsp:nvSpPr>
      <dsp:spPr>
        <a:xfrm>
          <a:off x="1329471" y="2633579"/>
          <a:ext cx="1438755" cy="684716"/>
        </a:xfrm>
        <a:custGeom>
          <a:avLst/>
          <a:gdLst/>
          <a:ahLst/>
          <a:cxnLst/>
          <a:rect l="0" t="0" r="0" b="0"/>
          <a:pathLst>
            <a:path>
              <a:moveTo>
                <a:pt x="1438755" y="0"/>
              </a:moveTo>
              <a:lnTo>
                <a:pt x="1438755" y="466614"/>
              </a:lnTo>
              <a:lnTo>
                <a:pt x="0" y="466614"/>
              </a:lnTo>
              <a:lnTo>
                <a:pt x="0" y="684716"/>
              </a:lnTo>
            </a:path>
          </a:pathLst>
        </a:custGeom>
        <a:noFill/>
        <a:ln w="190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A872AD-239D-4897-8177-2BC12500D81C}">
      <dsp:nvSpPr>
        <dsp:cNvPr id="0" name=""/>
        <dsp:cNvSpPr/>
      </dsp:nvSpPr>
      <dsp:spPr>
        <a:xfrm>
          <a:off x="2768227" y="1071762"/>
          <a:ext cx="2942608" cy="684716"/>
        </a:xfrm>
        <a:custGeom>
          <a:avLst/>
          <a:gdLst/>
          <a:ahLst/>
          <a:cxnLst/>
          <a:rect l="0" t="0" r="0" b="0"/>
          <a:pathLst>
            <a:path>
              <a:moveTo>
                <a:pt x="2942608" y="0"/>
              </a:moveTo>
              <a:lnTo>
                <a:pt x="2942608" y="466614"/>
              </a:lnTo>
              <a:lnTo>
                <a:pt x="0" y="466614"/>
              </a:lnTo>
              <a:lnTo>
                <a:pt x="0" y="684716"/>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A8D9068-32B8-40D3-8528-EAC7C18BDB52}">
      <dsp:nvSpPr>
        <dsp:cNvPr id="0" name=""/>
        <dsp:cNvSpPr/>
      </dsp:nvSpPr>
      <dsp:spPr>
        <a:xfrm>
          <a:off x="4533672" y="2031"/>
          <a:ext cx="2354327" cy="106973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0126108-D318-4FCF-B38E-172AD00AB621}">
      <dsp:nvSpPr>
        <dsp:cNvPr id="0" name=""/>
        <dsp:cNvSpPr/>
      </dsp:nvSpPr>
      <dsp:spPr>
        <a:xfrm>
          <a:off x="4795264" y="250543"/>
          <a:ext cx="2354327" cy="10697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Tratamiento NAC</a:t>
          </a:r>
        </a:p>
      </dsp:txBody>
      <dsp:txXfrm>
        <a:off x="4826595" y="281874"/>
        <a:ext cx="2291665" cy="1007068"/>
      </dsp:txXfrm>
    </dsp:sp>
    <dsp:sp modelId="{FF02B7DA-4BEF-46F1-9C65-966BD990A59D}">
      <dsp:nvSpPr>
        <dsp:cNvPr id="0" name=""/>
        <dsp:cNvSpPr/>
      </dsp:nvSpPr>
      <dsp:spPr>
        <a:xfrm>
          <a:off x="1591063" y="1756479"/>
          <a:ext cx="2354327" cy="87710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20C379-D44A-49AB-9AF2-D2880958CAF3}">
      <dsp:nvSpPr>
        <dsp:cNvPr id="0" name=""/>
        <dsp:cNvSpPr/>
      </dsp:nvSpPr>
      <dsp:spPr>
        <a:xfrm>
          <a:off x="1852655" y="2004991"/>
          <a:ext cx="2354327" cy="877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s-CO" sz="1600" b="1" kern="1200" dirty="0"/>
            <a:t>No grave: Manejo ambulatorio</a:t>
          </a:r>
        </a:p>
      </dsp:txBody>
      <dsp:txXfrm>
        <a:off x="1878344" y="2030680"/>
        <a:ext cx="2302949" cy="825722"/>
      </dsp:txXfrm>
    </dsp:sp>
    <dsp:sp modelId="{81A7034D-C8A3-4252-914E-93D6F31A0CC1}">
      <dsp:nvSpPr>
        <dsp:cNvPr id="0" name=""/>
        <dsp:cNvSpPr/>
      </dsp:nvSpPr>
      <dsp:spPr>
        <a:xfrm>
          <a:off x="152307" y="3318296"/>
          <a:ext cx="2354327" cy="18970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EA80D76-DAA7-4E5C-A342-08396D3CCFCC}">
      <dsp:nvSpPr>
        <dsp:cNvPr id="0" name=""/>
        <dsp:cNvSpPr/>
      </dsp:nvSpPr>
      <dsp:spPr>
        <a:xfrm>
          <a:off x="413899" y="3566808"/>
          <a:ext cx="2354327" cy="18970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Expectante por posible  etiología viral, medidas de soporte y  vigilancia.</a:t>
          </a:r>
        </a:p>
        <a:p>
          <a:pPr marL="0" lvl="0" indent="0" algn="ctr" defTabSz="622300">
            <a:lnSpc>
              <a:spcPct val="90000"/>
            </a:lnSpc>
            <a:spcBef>
              <a:spcPct val="0"/>
            </a:spcBef>
            <a:spcAft>
              <a:spcPct val="35000"/>
            </a:spcAft>
            <a:buNone/>
          </a:pPr>
          <a:r>
            <a:rPr lang="es-CO" sz="1400" kern="1200" dirty="0"/>
            <a:t>No laboratorios de rutina.</a:t>
          </a:r>
        </a:p>
      </dsp:txBody>
      <dsp:txXfrm>
        <a:off x="469462" y="3622371"/>
        <a:ext cx="2243201" cy="1785951"/>
      </dsp:txXfrm>
    </dsp:sp>
    <dsp:sp modelId="{D243D6A7-2E4F-48CB-94A0-57ADFC018701}">
      <dsp:nvSpPr>
        <dsp:cNvPr id="0" name=""/>
        <dsp:cNvSpPr/>
      </dsp:nvSpPr>
      <dsp:spPr>
        <a:xfrm>
          <a:off x="3029819" y="3318296"/>
          <a:ext cx="2354327" cy="187027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FD65C1B-D2B4-4686-AD77-8C6C19BEC8D9}">
      <dsp:nvSpPr>
        <dsp:cNvPr id="0" name=""/>
        <dsp:cNvSpPr/>
      </dsp:nvSpPr>
      <dsp:spPr>
        <a:xfrm>
          <a:off x="3291411" y="3566808"/>
          <a:ext cx="2354327" cy="18702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Medidas de soporte + antibiótico oral (amoxicilina) + vigilancia.</a:t>
          </a:r>
        </a:p>
        <a:p>
          <a:pPr marL="0" lvl="0" indent="0" algn="ctr" defTabSz="622300">
            <a:lnSpc>
              <a:spcPct val="90000"/>
            </a:lnSpc>
            <a:spcBef>
              <a:spcPct val="0"/>
            </a:spcBef>
            <a:spcAft>
              <a:spcPct val="35000"/>
            </a:spcAft>
            <a:buNone/>
          </a:pPr>
          <a:r>
            <a:rPr lang="es-CO" sz="1400" kern="1200" dirty="0"/>
            <a:t>No laboratorios de rutina.</a:t>
          </a:r>
        </a:p>
      </dsp:txBody>
      <dsp:txXfrm>
        <a:off x="3346189" y="3621586"/>
        <a:ext cx="2244771" cy="1760716"/>
      </dsp:txXfrm>
    </dsp:sp>
    <dsp:sp modelId="{A5373EDF-0994-4420-B0EF-525E2B15E123}">
      <dsp:nvSpPr>
        <dsp:cNvPr id="0" name=""/>
        <dsp:cNvSpPr/>
      </dsp:nvSpPr>
      <dsp:spPr>
        <a:xfrm>
          <a:off x="7476281" y="1807204"/>
          <a:ext cx="2354327" cy="89063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BDB5A8E-B214-4909-B229-E045C2DC351B}">
      <dsp:nvSpPr>
        <dsp:cNvPr id="0" name=""/>
        <dsp:cNvSpPr/>
      </dsp:nvSpPr>
      <dsp:spPr>
        <a:xfrm>
          <a:off x="7737873" y="2055716"/>
          <a:ext cx="2354327" cy="8906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t>Grave y muy grave: hospitalización </a:t>
          </a:r>
        </a:p>
      </dsp:txBody>
      <dsp:txXfrm>
        <a:off x="7763959" y="2081802"/>
        <a:ext cx="2302155" cy="838458"/>
      </dsp:txXfrm>
    </dsp:sp>
    <dsp:sp modelId="{26E726A0-1015-4389-BF62-FDB547CE4AF6}">
      <dsp:nvSpPr>
        <dsp:cNvPr id="0" name=""/>
        <dsp:cNvSpPr/>
      </dsp:nvSpPr>
      <dsp:spPr>
        <a:xfrm>
          <a:off x="5907331" y="3348510"/>
          <a:ext cx="2455069" cy="183546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C6D114C-3AE8-42D0-9F96-259C8BE8F7E5}">
      <dsp:nvSpPr>
        <dsp:cNvPr id="0" name=""/>
        <dsp:cNvSpPr/>
      </dsp:nvSpPr>
      <dsp:spPr>
        <a:xfrm>
          <a:off x="6168923" y="3597022"/>
          <a:ext cx="2455069" cy="18354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Grave</a:t>
          </a:r>
        </a:p>
        <a:p>
          <a:pPr marL="0" lvl="0" indent="0" algn="ctr" defTabSz="622300">
            <a:lnSpc>
              <a:spcPct val="90000"/>
            </a:lnSpc>
            <a:spcBef>
              <a:spcPct val="0"/>
            </a:spcBef>
            <a:spcAft>
              <a:spcPct val="35000"/>
            </a:spcAft>
            <a:buNone/>
          </a:pPr>
          <a:r>
            <a:rPr lang="es-CO" sz="1400" kern="1200" dirty="0"/>
            <a:t>Medidas de soporte </a:t>
          </a:r>
        </a:p>
        <a:p>
          <a:pPr marL="0" lvl="0" indent="0" algn="ctr" defTabSz="622300">
            <a:lnSpc>
              <a:spcPct val="90000"/>
            </a:lnSpc>
            <a:spcBef>
              <a:spcPct val="0"/>
            </a:spcBef>
            <a:spcAft>
              <a:spcPct val="35000"/>
            </a:spcAft>
            <a:buNone/>
          </a:pPr>
          <a:r>
            <a:rPr lang="es-CO" sz="1400" kern="1200" dirty="0"/>
            <a:t>Amoxicilina oral </a:t>
          </a:r>
          <a:r>
            <a:rPr lang="es-CO" sz="1400" b="1" kern="1200" dirty="0"/>
            <a:t>o </a:t>
          </a:r>
          <a:r>
            <a:rPr lang="es-CO" sz="1400" kern="1200" dirty="0"/>
            <a:t>Terapia </a:t>
          </a:r>
          <a:r>
            <a:rPr lang="el-GR" sz="1400" kern="1200" dirty="0">
              <a:latin typeface="Times New Roman" panose="02020603050405020304" pitchFamily="18" charset="0"/>
              <a:cs typeface="Times New Roman" panose="02020603050405020304" pitchFamily="18" charset="0"/>
            </a:rPr>
            <a:t>β</a:t>
          </a:r>
          <a:r>
            <a:rPr lang="es-CO" sz="1400" kern="1200" dirty="0"/>
            <a:t> </a:t>
          </a:r>
          <a:r>
            <a:rPr lang="es-CO" sz="1400" kern="1200" dirty="0" err="1"/>
            <a:t>lactámica</a:t>
          </a:r>
          <a:r>
            <a:rPr lang="es-CO" sz="1400" kern="1200" dirty="0"/>
            <a:t> de espectro estrecho EV.</a:t>
          </a:r>
        </a:p>
        <a:p>
          <a:pPr marL="0" lvl="0" indent="0" algn="ctr" defTabSz="622300">
            <a:lnSpc>
              <a:spcPct val="90000"/>
            </a:lnSpc>
            <a:spcBef>
              <a:spcPct val="0"/>
            </a:spcBef>
            <a:spcAft>
              <a:spcPct val="35000"/>
            </a:spcAft>
            <a:buNone/>
          </a:pPr>
          <a:r>
            <a:rPr lang="es-CO" sz="1400" kern="1200" dirty="0"/>
            <a:t>Laboratorios y monitoreo. </a:t>
          </a:r>
        </a:p>
      </dsp:txBody>
      <dsp:txXfrm>
        <a:off x="6222682" y="3650781"/>
        <a:ext cx="2347551" cy="1727951"/>
      </dsp:txXfrm>
    </dsp:sp>
    <dsp:sp modelId="{01716DBE-0AA3-484A-A338-0B3460D68211}">
      <dsp:nvSpPr>
        <dsp:cNvPr id="0" name=""/>
        <dsp:cNvSpPr/>
      </dsp:nvSpPr>
      <dsp:spPr>
        <a:xfrm>
          <a:off x="8885584" y="3331826"/>
          <a:ext cx="2513974" cy="187967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FD23D6-ED57-471D-AB32-641E32E23DBC}">
      <dsp:nvSpPr>
        <dsp:cNvPr id="0" name=""/>
        <dsp:cNvSpPr/>
      </dsp:nvSpPr>
      <dsp:spPr>
        <a:xfrm>
          <a:off x="9147176" y="3580338"/>
          <a:ext cx="2513974" cy="18796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1" kern="1200" dirty="0"/>
            <a:t>Muy grave</a:t>
          </a:r>
        </a:p>
        <a:p>
          <a:pPr marL="0" lvl="0" indent="0" algn="ctr" defTabSz="622300">
            <a:lnSpc>
              <a:spcPct val="90000"/>
            </a:lnSpc>
            <a:spcBef>
              <a:spcPct val="0"/>
            </a:spcBef>
            <a:spcAft>
              <a:spcPct val="35000"/>
            </a:spcAft>
            <a:buNone/>
          </a:pPr>
          <a:r>
            <a:rPr lang="es-CO" sz="1400" kern="1200" dirty="0"/>
            <a:t>Antibiótico  de amplio espectro (</a:t>
          </a:r>
          <a:r>
            <a:rPr lang="el-GR" sz="1400" kern="1200" dirty="0">
              <a:latin typeface="Times New Roman" panose="02020603050405020304" pitchFamily="18" charset="0"/>
              <a:cs typeface="Times New Roman" panose="02020603050405020304" pitchFamily="18" charset="0"/>
            </a:rPr>
            <a:t>β</a:t>
          </a:r>
          <a:r>
            <a:rPr lang="es-CO" sz="1400" kern="1200" dirty="0"/>
            <a:t> </a:t>
          </a:r>
          <a:r>
            <a:rPr lang="es-CO" sz="1400" kern="1200" dirty="0" err="1"/>
            <a:t>lactámico</a:t>
          </a:r>
          <a:r>
            <a:rPr lang="es-CO" sz="1400" kern="1200" dirty="0"/>
            <a:t> de amplio espectro (cefalosporina) + cobertura  contra </a:t>
          </a:r>
          <a:r>
            <a:rPr lang="es-CO" sz="1400" i="1" kern="1200" dirty="0"/>
            <a:t>S. </a:t>
          </a:r>
          <a:r>
            <a:rPr lang="es-CO" sz="1400" i="1" kern="1200" dirty="0" err="1"/>
            <a:t>aureus</a:t>
          </a:r>
          <a:r>
            <a:rPr lang="es-CO" sz="1400" kern="1200" dirty="0"/>
            <a:t> </a:t>
          </a:r>
          <a:r>
            <a:rPr lang="es-CO" sz="1400" kern="1200" dirty="0" err="1"/>
            <a:t>meticilino</a:t>
          </a:r>
          <a:r>
            <a:rPr lang="es-CO" sz="1400" kern="1200" dirty="0"/>
            <a:t> susceptible: oxacilina </a:t>
          </a:r>
          <a:r>
            <a:rPr lang="es-CO" sz="1400" b="1" kern="1200" dirty="0"/>
            <a:t>o</a:t>
          </a:r>
          <a:r>
            <a:rPr lang="es-CO" sz="1400" kern="1200" dirty="0"/>
            <a:t> MRSA: vancomicina o clindamicina. Laboratorios y monitoreo.</a:t>
          </a:r>
        </a:p>
      </dsp:txBody>
      <dsp:txXfrm>
        <a:off x="9202230" y="3635392"/>
        <a:ext cx="2403866" cy="176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27DD4-E8E1-40A6-A65A-9B5EA29ACC04}">
      <dsp:nvSpPr>
        <dsp:cNvPr id="0" name=""/>
        <dsp:cNvSpPr/>
      </dsp:nvSpPr>
      <dsp:spPr>
        <a:xfrm>
          <a:off x="7143" y="1378177"/>
          <a:ext cx="2135187" cy="266231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Aumento progresivo de síntomas</a:t>
          </a:r>
        </a:p>
      </dsp:txBody>
      <dsp:txXfrm>
        <a:off x="69680" y="1440714"/>
        <a:ext cx="2010113" cy="2537237"/>
      </dsp:txXfrm>
    </dsp:sp>
    <dsp:sp modelId="{52AAEB19-3EDB-413E-BCD3-88CFA1F52B7F}">
      <dsp:nvSpPr>
        <dsp:cNvPr id="0" name=""/>
        <dsp:cNvSpPr/>
      </dsp:nvSpPr>
      <dsp:spPr>
        <a:xfrm>
          <a:off x="2355850" y="2444570"/>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2355850" y="2550475"/>
        <a:ext cx="316861" cy="317716"/>
      </dsp:txXfrm>
    </dsp:sp>
    <dsp:sp modelId="{A9C2A60E-DF0C-411E-8275-DD64FDAA7247}">
      <dsp:nvSpPr>
        <dsp:cNvPr id="0" name=""/>
        <dsp:cNvSpPr/>
      </dsp:nvSpPr>
      <dsp:spPr>
        <a:xfrm>
          <a:off x="2996406" y="1378177"/>
          <a:ext cx="2135187" cy="2662311"/>
        </a:xfrm>
        <a:prstGeom prst="roundRect">
          <a:avLst>
            <a:gd name="adj" fmla="val 10000"/>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Fiebre menor a 39 grados, coriza, tos, respiración ruidosa</a:t>
          </a:r>
        </a:p>
      </dsp:txBody>
      <dsp:txXfrm>
        <a:off x="3058943" y="1440714"/>
        <a:ext cx="2010113" cy="2537237"/>
      </dsp:txXfrm>
    </dsp:sp>
    <dsp:sp modelId="{C5FDD6F1-A720-4392-B8A0-A2B14D1DE71F}">
      <dsp:nvSpPr>
        <dsp:cNvPr id="0" name=""/>
        <dsp:cNvSpPr/>
      </dsp:nvSpPr>
      <dsp:spPr>
        <a:xfrm>
          <a:off x="5345112" y="2444570"/>
          <a:ext cx="452659" cy="529526"/>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5345112" y="2550475"/>
        <a:ext cx="316861" cy="317716"/>
      </dsp:txXfrm>
    </dsp:sp>
    <dsp:sp modelId="{CB78E98D-C978-415E-AE33-61AB0BDA9E94}">
      <dsp:nvSpPr>
        <dsp:cNvPr id="0" name=""/>
        <dsp:cNvSpPr/>
      </dsp:nvSpPr>
      <dsp:spPr>
        <a:xfrm>
          <a:off x="5985668" y="1378177"/>
          <a:ext cx="2135187" cy="2662311"/>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O" sz="1700" kern="1200" dirty="0"/>
            <a:t>Sibilancias, estertores finos  y signos de dificultad respiratoria </a:t>
          </a:r>
          <a:r>
            <a:rPr lang="es-CO" sz="1700" kern="1200" dirty="0">
              <a:solidFill>
                <a:schemeClr val="bg1"/>
              </a:solidFill>
              <a:latin typeface="+mn-lt"/>
            </a:rPr>
            <a:t>(</a:t>
          </a:r>
          <a:r>
            <a:rPr lang="es-ES" sz="1700" b="0" i="0" kern="1200" dirty="0">
              <a:solidFill>
                <a:schemeClr val="bg1"/>
              </a:solidFill>
              <a:effectLst/>
              <a:latin typeface="+mn-lt"/>
            </a:rPr>
            <a:t>aumento en la frecuencia respiratoria, tiraje subcostal, y asincronía torácica-abdominal). </a:t>
          </a:r>
          <a:endParaRPr lang="es-CO" sz="1700" kern="1200" dirty="0">
            <a:solidFill>
              <a:schemeClr val="bg1"/>
            </a:solidFill>
            <a:latin typeface="+mn-lt"/>
          </a:endParaRPr>
        </a:p>
      </dsp:txBody>
      <dsp:txXfrm>
        <a:off x="6048205" y="1440714"/>
        <a:ext cx="2010113" cy="25372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A7082-EACC-4DD4-B827-C0C0507A3F5A}">
      <dsp:nvSpPr>
        <dsp:cNvPr id="0" name=""/>
        <dsp:cNvSpPr/>
      </dsp:nvSpPr>
      <dsp:spPr>
        <a:xfrm rot="5400000">
          <a:off x="1241836" y="1108574"/>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32CE0-0D87-4FF0-882E-F979A8ABD39D}">
      <dsp:nvSpPr>
        <dsp:cNvPr id="0" name=""/>
        <dsp:cNvSpPr/>
      </dsp:nvSpPr>
      <dsp:spPr>
        <a:xfrm>
          <a:off x="984528" y="31987"/>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Interrogue</a:t>
          </a:r>
        </a:p>
      </dsp:txBody>
      <dsp:txXfrm>
        <a:off x="1040403" y="87862"/>
        <a:ext cx="1523168" cy="1032639"/>
      </dsp:txXfrm>
    </dsp:sp>
    <dsp:sp modelId="{85CC0372-6157-407A-AC9E-4AFA8799E94B}">
      <dsp:nvSpPr>
        <dsp:cNvPr id="0" name=""/>
        <dsp:cNvSpPr/>
      </dsp:nvSpPr>
      <dsp:spPr>
        <a:xfrm>
          <a:off x="2710352" y="161946"/>
          <a:ext cx="5215249" cy="883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Signos de alarma generales, fiebre, tos, congestión nasal, frecuencia de los síntomas, ruidos respiratorios en el pecho, duración de los síntomas, tratamiento usado, episodios previos de sibilancias.</a:t>
          </a:r>
          <a:endParaRPr lang="es-CO" sz="1800" kern="1200" dirty="0"/>
        </a:p>
      </dsp:txBody>
      <dsp:txXfrm>
        <a:off x="2710352" y="161946"/>
        <a:ext cx="5215249" cy="883314"/>
      </dsp:txXfrm>
    </dsp:sp>
    <dsp:sp modelId="{3772CF1E-00E6-4D28-ADEB-A9357B1CD70B}">
      <dsp:nvSpPr>
        <dsp:cNvPr id="0" name=""/>
        <dsp:cNvSpPr/>
      </dsp:nvSpPr>
      <dsp:spPr>
        <a:xfrm rot="5400000">
          <a:off x="4118997" y="2394102"/>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6E04C-4E22-45D1-8424-5CAF0084D1DA}">
      <dsp:nvSpPr>
        <dsp:cNvPr id="0" name=""/>
        <dsp:cNvSpPr/>
      </dsp:nvSpPr>
      <dsp:spPr>
        <a:xfrm>
          <a:off x="3861690" y="1317514"/>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Verifique</a:t>
          </a:r>
        </a:p>
      </dsp:txBody>
      <dsp:txXfrm>
        <a:off x="3917565" y="1373389"/>
        <a:ext cx="1523168" cy="1032639"/>
      </dsp:txXfrm>
    </dsp:sp>
    <dsp:sp modelId="{9B17892F-F484-46B5-BA9B-2E06398FDD1E}">
      <dsp:nvSpPr>
        <dsp:cNvPr id="0" name=""/>
        <dsp:cNvSpPr/>
      </dsp:nvSpPr>
      <dsp:spPr>
        <a:xfrm>
          <a:off x="5488374" y="1426080"/>
          <a:ext cx="5962933" cy="9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Signos de alarma generales, hallazgos al examen físico, retracciones, uso de músculos accesorios, sibilancias, cianosis, entrada de aire por medio de auscultación, hallazgos de otras enfermedades atópicas, otras condiciones de riesgo.</a:t>
          </a:r>
          <a:endParaRPr lang="es-CO" sz="1800" kern="1200" dirty="0"/>
        </a:p>
      </dsp:txBody>
      <dsp:txXfrm>
        <a:off x="5488374" y="1426080"/>
        <a:ext cx="5962933" cy="926102"/>
      </dsp:txXfrm>
    </dsp:sp>
    <dsp:sp modelId="{3C5D1307-E9AA-4476-B2F3-80741B74003D}">
      <dsp:nvSpPr>
        <dsp:cNvPr id="0" name=""/>
        <dsp:cNvSpPr/>
      </dsp:nvSpPr>
      <dsp:spPr>
        <a:xfrm rot="5400000">
          <a:off x="5870311" y="3679629"/>
          <a:ext cx="971193" cy="1105669"/>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A599A0-CCE3-421D-ADEA-AFE4F65FC11E}">
      <dsp:nvSpPr>
        <dsp:cNvPr id="0" name=""/>
        <dsp:cNvSpPr/>
      </dsp:nvSpPr>
      <dsp:spPr>
        <a:xfrm>
          <a:off x="5613003" y="2603041"/>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Clasifique</a:t>
          </a:r>
        </a:p>
      </dsp:txBody>
      <dsp:txXfrm>
        <a:off x="5668878" y="2658916"/>
        <a:ext cx="1523168" cy="1032639"/>
      </dsp:txXfrm>
    </dsp:sp>
    <dsp:sp modelId="{720FC511-383C-4489-879E-0F19ACFF4458}">
      <dsp:nvSpPr>
        <dsp:cNvPr id="0" name=""/>
        <dsp:cNvSpPr/>
      </dsp:nvSpPr>
      <dsp:spPr>
        <a:xfrm>
          <a:off x="7247921" y="2712185"/>
          <a:ext cx="1189083" cy="924946"/>
        </a:xfrm>
        <a:prstGeom prst="rect">
          <a:avLst/>
        </a:prstGeom>
        <a:noFill/>
        <a:ln>
          <a:noFill/>
        </a:ln>
        <a:effectLst/>
      </dsp:spPr>
      <dsp:style>
        <a:lnRef idx="0">
          <a:scrgbClr r="0" g="0" b="0"/>
        </a:lnRef>
        <a:fillRef idx="0">
          <a:scrgbClr r="0" g="0" b="0"/>
        </a:fillRef>
        <a:effectRef idx="0">
          <a:scrgbClr r="0" g="0" b="0"/>
        </a:effectRef>
        <a:fontRef idx="minor"/>
      </dsp:style>
    </dsp:sp>
    <dsp:sp modelId="{EA9D9C75-954C-4B77-BBB8-2CFBC0D8F8EE}">
      <dsp:nvSpPr>
        <dsp:cNvPr id="0" name=""/>
        <dsp:cNvSpPr/>
      </dsp:nvSpPr>
      <dsp:spPr>
        <a:xfrm>
          <a:off x="8116323" y="3888568"/>
          <a:ext cx="1634918" cy="1144389"/>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kern="1200" dirty="0"/>
            <a:t>Trate </a:t>
          </a:r>
        </a:p>
      </dsp:txBody>
      <dsp:txXfrm>
        <a:off x="8172198" y="3944443"/>
        <a:ext cx="1523168" cy="1032639"/>
      </dsp:txXfrm>
    </dsp:sp>
    <dsp:sp modelId="{10E3E023-CB3E-4F9C-A713-924434051B8F}">
      <dsp:nvSpPr>
        <dsp:cNvPr id="0" name=""/>
        <dsp:cNvSpPr/>
      </dsp:nvSpPr>
      <dsp:spPr>
        <a:xfrm>
          <a:off x="9741791" y="3891047"/>
          <a:ext cx="2420712" cy="113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S" sz="1800" b="0" i="0" kern="1200" dirty="0"/>
            <a:t>Administre tratamiento acorde a la clasificación.</a:t>
          </a:r>
          <a:endParaRPr lang="es-CO" sz="1800" kern="1200" dirty="0"/>
        </a:p>
      </dsp:txBody>
      <dsp:txXfrm>
        <a:off x="9741791" y="3891047"/>
        <a:ext cx="2420712" cy="1138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DAB59-45BC-4E74-8E35-5268F84954BF}" type="datetimeFigureOut">
              <a:rPr lang="es-CO" smtClean="0"/>
              <a:t>17/04/2024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5137-8E1D-41E9-A2ED-942EEF1C2942}" type="slidenum">
              <a:rPr lang="es-CO" smtClean="0"/>
              <a:t>‹Nº›</a:t>
            </a:fld>
            <a:endParaRPr lang="es-CO"/>
          </a:p>
        </p:txBody>
      </p:sp>
    </p:spTree>
    <p:extLst>
      <p:ext uri="{BB962C8B-B14F-4D97-AF65-F5344CB8AC3E}">
        <p14:creationId xmlns:p14="http://schemas.microsoft.com/office/powerpoint/2010/main" val="146897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a:t>
            </a:fld>
            <a:endParaRPr lang="es-CO"/>
          </a:p>
        </p:txBody>
      </p:sp>
    </p:spTree>
    <p:extLst>
      <p:ext uri="{BB962C8B-B14F-4D97-AF65-F5344CB8AC3E}">
        <p14:creationId xmlns:p14="http://schemas.microsoft.com/office/powerpoint/2010/main" val="145293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45</a:t>
            </a:fld>
            <a:endParaRPr lang="es-CO"/>
          </a:p>
        </p:txBody>
      </p:sp>
    </p:spTree>
    <p:extLst>
      <p:ext uri="{BB962C8B-B14F-4D97-AF65-F5344CB8AC3E}">
        <p14:creationId xmlns:p14="http://schemas.microsoft.com/office/powerpoint/2010/main" val="82786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46</a:t>
            </a:fld>
            <a:endParaRPr lang="es-CO"/>
          </a:p>
        </p:txBody>
      </p:sp>
    </p:spTree>
    <p:extLst>
      <p:ext uri="{BB962C8B-B14F-4D97-AF65-F5344CB8AC3E}">
        <p14:creationId xmlns:p14="http://schemas.microsoft.com/office/powerpoint/2010/main" val="288957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47</a:t>
            </a:fld>
            <a:endParaRPr lang="es-CO"/>
          </a:p>
        </p:txBody>
      </p:sp>
    </p:spTree>
    <p:extLst>
      <p:ext uri="{BB962C8B-B14F-4D97-AF65-F5344CB8AC3E}">
        <p14:creationId xmlns:p14="http://schemas.microsoft.com/office/powerpoint/2010/main" val="127032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48</a:t>
            </a:fld>
            <a:endParaRPr lang="es-CO"/>
          </a:p>
        </p:txBody>
      </p:sp>
    </p:spTree>
    <p:extLst>
      <p:ext uri="{BB962C8B-B14F-4D97-AF65-F5344CB8AC3E}">
        <p14:creationId xmlns:p14="http://schemas.microsoft.com/office/powerpoint/2010/main" val="97101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50</a:t>
            </a:fld>
            <a:endParaRPr lang="es-CO"/>
          </a:p>
        </p:txBody>
      </p:sp>
    </p:spTree>
    <p:extLst>
      <p:ext uri="{BB962C8B-B14F-4D97-AF65-F5344CB8AC3E}">
        <p14:creationId xmlns:p14="http://schemas.microsoft.com/office/powerpoint/2010/main" val="51354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Objective Although bronchiolitis is generally</a:t>
            </a:r>
          </a:p>
          <a:p>
            <a:r>
              <a:rPr lang="en-US" sz="1200" b="0" i="0" u="none" strike="noStrike" kern="1200" baseline="0" dirty="0">
                <a:solidFill>
                  <a:schemeClr val="tx1"/>
                </a:solidFill>
                <a:latin typeface="+mn-lt"/>
                <a:ea typeface="+mn-ea"/>
                <a:cs typeface="+mn-cs"/>
              </a:rPr>
              <a:t>considered a single disease, recent studies suggest</a:t>
            </a:r>
          </a:p>
          <a:p>
            <a:r>
              <a:rPr lang="en-US" sz="1200" b="0" i="0" u="none" strike="noStrike" kern="1200" baseline="0" dirty="0">
                <a:solidFill>
                  <a:schemeClr val="tx1"/>
                </a:solidFill>
                <a:latin typeface="+mn-lt"/>
                <a:ea typeface="+mn-ea"/>
                <a:cs typeface="+mn-cs"/>
              </a:rPr>
              <a:t>heterogeneity. We aimed to identify severe bronchiolitis</a:t>
            </a:r>
          </a:p>
          <a:p>
            <a:r>
              <a:rPr lang="en-US" sz="1200" b="0" i="0" u="none" strike="noStrike" kern="1200" baseline="0" dirty="0">
                <a:solidFill>
                  <a:schemeClr val="tx1"/>
                </a:solidFill>
                <a:latin typeface="+mn-lt"/>
                <a:ea typeface="+mn-ea"/>
                <a:cs typeface="+mn-cs"/>
              </a:rPr>
              <a:t>profiles using a clustering approach.</a:t>
            </a:r>
          </a:p>
          <a:p>
            <a:r>
              <a:rPr lang="en-US" sz="1200" b="0" i="0" u="none" strike="noStrike" kern="1200" baseline="0" dirty="0">
                <a:solidFill>
                  <a:schemeClr val="tx1"/>
                </a:solidFill>
                <a:latin typeface="+mn-lt"/>
                <a:ea typeface="+mn-ea"/>
                <a:cs typeface="+mn-cs"/>
              </a:rPr>
              <a:t>Methods We </a:t>
            </a:r>
            <a:r>
              <a:rPr lang="en-US" sz="1200" b="0" i="0" u="none" strike="noStrike" kern="1200" baseline="0" dirty="0" err="1">
                <a:solidFill>
                  <a:schemeClr val="tx1"/>
                </a:solidFill>
                <a:latin typeface="+mn-lt"/>
                <a:ea typeface="+mn-ea"/>
                <a:cs typeface="+mn-cs"/>
              </a:rPr>
              <a:t>analysed</a:t>
            </a:r>
            <a:r>
              <a:rPr lang="en-US" sz="1200" b="0" i="0" u="none" strike="noStrike" kern="1200" baseline="0" dirty="0">
                <a:solidFill>
                  <a:schemeClr val="tx1"/>
                </a:solidFill>
                <a:latin typeface="+mn-lt"/>
                <a:ea typeface="+mn-ea"/>
                <a:cs typeface="+mn-cs"/>
              </a:rPr>
              <a:t> data from two prospective,</a:t>
            </a:r>
          </a:p>
          <a:p>
            <a:r>
              <a:rPr lang="en-US" sz="1200" b="0" i="0" u="none" strike="noStrike" kern="1200" baseline="0" dirty="0" err="1">
                <a:solidFill>
                  <a:schemeClr val="tx1"/>
                </a:solidFill>
                <a:latin typeface="+mn-lt"/>
                <a:ea typeface="+mn-ea"/>
                <a:cs typeface="+mn-cs"/>
              </a:rPr>
              <a:t>multicentre</a:t>
            </a:r>
            <a:r>
              <a:rPr lang="en-US" sz="1200" b="0" i="0" u="none" strike="noStrike" kern="1200" baseline="0" dirty="0">
                <a:solidFill>
                  <a:schemeClr val="tx1"/>
                </a:solidFill>
                <a:latin typeface="+mn-lt"/>
                <a:ea typeface="+mn-ea"/>
                <a:cs typeface="+mn-cs"/>
              </a:rPr>
              <a:t> cohorts of children younger than 2 years</a:t>
            </a:r>
          </a:p>
          <a:p>
            <a:r>
              <a:rPr lang="en-US" sz="1200" b="0" i="0" u="none" strike="noStrike" kern="1200" baseline="0" dirty="0" err="1">
                <a:solidFill>
                  <a:schemeClr val="tx1"/>
                </a:solidFill>
                <a:latin typeface="+mn-lt"/>
                <a:ea typeface="+mn-ea"/>
                <a:cs typeface="+mn-cs"/>
              </a:rPr>
              <a:t>hospitalised</a:t>
            </a:r>
            <a:r>
              <a:rPr lang="en-US" sz="1200" b="0" i="0" u="none" strike="noStrike" kern="1200" baseline="0" dirty="0">
                <a:solidFill>
                  <a:schemeClr val="tx1"/>
                </a:solidFill>
                <a:latin typeface="+mn-lt"/>
                <a:ea typeface="+mn-ea"/>
                <a:cs typeface="+mn-cs"/>
              </a:rPr>
              <a:t> with bronchiolitis, one in the USA (2007–</a:t>
            </a:r>
          </a:p>
          <a:p>
            <a:r>
              <a:rPr lang="en-US" sz="1200" b="0" i="0" u="none" strike="noStrike" kern="1200" baseline="0" dirty="0">
                <a:solidFill>
                  <a:schemeClr val="tx1"/>
                </a:solidFill>
                <a:latin typeface="+mn-lt"/>
                <a:ea typeface="+mn-ea"/>
                <a:cs typeface="+mn-cs"/>
              </a:rPr>
              <a:t>2010 winter seasons, n=2207) and one in Finland</a:t>
            </a:r>
          </a:p>
          <a:p>
            <a:r>
              <a:rPr lang="en-US" sz="1200" b="0" i="0" u="none" strike="noStrike" kern="1200" baseline="0" dirty="0">
                <a:solidFill>
                  <a:schemeClr val="tx1"/>
                </a:solidFill>
                <a:latin typeface="+mn-lt"/>
                <a:ea typeface="+mn-ea"/>
                <a:cs typeface="+mn-cs"/>
              </a:rPr>
              <a:t>(2008–2010 winter seasons, n=408). Severe</a:t>
            </a:r>
          </a:p>
          <a:p>
            <a:r>
              <a:rPr lang="en-US" sz="1200" b="0" i="0" u="none" strike="noStrike" kern="1200" baseline="0" dirty="0">
                <a:solidFill>
                  <a:schemeClr val="tx1"/>
                </a:solidFill>
                <a:latin typeface="+mn-lt"/>
                <a:ea typeface="+mn-ea"/>
                <a:cs typeface="+mn-cs"/>
              </a:rPr>
              <a:t>bronchiolitis profiles were determined by latent class</a:t>
            </a:r>
          </a:p>
          <a:p>
            <a:r>
              <a:rPr lang="en-US" sz="1200" b="0" i="0" u="none" strike="noStrike" kern="1200" baseline="0" dirty="0">
                <a:solidFill>
                  <a:schemeClr val="tx1"/>
                </a:solidFill>
                <a:latin typeface="+mn-lt"/>
                <a:ea typeface="+mn-ea"/>
                <a:cs typeface="+mn-cs"/>
              </a:rPr>
              <a:t>analysis, classifying children based on clinical factors and</a:t>
            </a:r>
          </a:p>
          <a:p>
            <a:r>
              <a:rPr lang="es-CO" sz="1200" b="0" i="0" u="none" strike="noStrike" kern="1200" baseline="0" dirty="0">
                <a:solidFill>
                  <a:schemeClr val="tx1"/>
                </a:solidFill>
                <a:latin typeface="+mn-lt"/>
                <a:ea typeface="+mn-ea"/>
                <a:cs typeface="+mn-cs"/>
              </a:rPr>
              <a:t>viral </a:t>
            </a:r>
            <a:r>
              <a:rPr lang="es-CO" sz="1200" b="0" i="0" u="none" strike="noStrike" kern="1200" baseline="0" dirty="0" err="1">
                <a:solidFill>
                  <a:schemeClr val="tx1"/>
                </a:solidFill>
                <a:latin typeface="+mn-lt"/>
                <a:ea typeface="+mn-ea"/>
                <a:cs typeface="+mn-cs"/>
              </a:rPr>
              <a:t>aetiology</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Results In the US study, four profiles were identified.</a:t>
            </a:r>
          </a:p>
          <a:p>
            <a:r>
              <a:rPr lang="en-US" sz="1200" b="0" i="0" u="none" strike="noStrike" kern="1200" baseline="0" dirty="0">
                <a:solidFill>
                  <a:schemeClr val="tx1"/>
                </a:solidFill>
                <a:latin typeface="+mn-lt"/>
                <a:ea typeface="+mn-ea"/>
                <a:cs typeface="+mn-cs"/>
              </a:rPr>
              <a:t>Profile A (12%) was </a:t>
            </a:r>
            <a:r>
              <a:rPr lang="en-US" sz="1200" b="0" i="0" u="none" strike="noStrike" kern="1200" baseline="0" dirty="0" err="1">
                <a:solidFill>
                  <a:schemeClr val="tx1"/>
                </a:solidFill>
                <a:latin typeface="+mn-lt"/>
                <a:ea typeface="+mn-ea"/>
                <a:cs typeface="+mn-cs"/>
              </a:rPr>
              <a:t>characterised</a:t>
            </a:r>
            <a:r>
              <a:rPr lang="en-US" sz="1200" b="0" i="0" u="none" strike="noStrike" kern="1200" baseline="0" dirty="0">
                <a:solidFill>
                  <a:schemeClr val="tx1"/>
                </a:solidFill>
                <a:latin typeface="+mn-lt"/>
                <a:ea typeface="+mn-ea"/>
                <a:cs typeface="+mn-cs"/>
              </a:rPr>
              <a:t> by history of wheezing</a:t>
            </a:r>
          </a:p>
          <a:p>
            <a:r>
              <a:rPr lang="en-US" sz="1200" b="0" i="0" u="none" strike="noStrike" kern="1200" baseline="0" dirty="0">
                <a:solidFill>
                  <a:schemeClr val="tx1"/>
                </a:solidFill>
                <a:latin typeface="+mn-lt"/>
                <a:ea typeface="+mn-ea"/>
                <a:cs typeface="+mn-cs"/>
              </a:rPr>
              <a:t>and eczema, wheezing at the emergency department</a:t>
            </a:r>
          </a:p>
          <a:p>
            <a:r>
              <a:rPr lang="es-CO" sz="1200" b="0" i="0" u="none" strike="noStrike" kern="1200" baseline="0" dirty="0">
                <a:solidFill>
                  <a:schemeClr val="tx1"/>
                </a:solidFill>
                <a:latin typeface="+mn-lt"/>
                <a:ea typeface="+mn-ea"/>
                <a:cs typeface="+mn-cs"/>
              </a:rPr>
              <a:t>(ED) </a:t>
            </a:r>
            <a:r>
              <a:rPr lang="es-CO" sz="1200" b="0" i="0" u="none" strike="noStrike" kern="1200" baseline="0" dirty="0" err="1">
                <a:solidFill>
                  <a:schemeClr val="tx1"/>
                </a:solidFill>
                <a:latin typeface="+mn-lt"/>
                <a:ea typeface="+mn-ea"/>
                <a:cs typeface="+mn-cs"/>
              </a:rPr>
              <a:t>presentation</a:t>
            </a:r>
            <a:r>
              <a:rPr lang="es-CO" sz="1200" b="0" i="0" u="none" strike="noStrike" kern="1200" baseline="0" dirty="0">
                <a:solidFill>
                  <a:schemeClr val="tx1"/>
                </a:solidFill>
                <a:latin typeface="+mn-lt"/>
                <a:ea typeface="+mn-ea"/>
                <a:cs typeface="+mn-cs"/>
              </a:rPr>
              <a:t> and </a:t>
            </a:r>
            <a:r>
              <a:rPr lang="es-CO" sz="1200" b="0" i="0" u="none" strike="noStrike" kern="1200" baseline="0" dirty="0" err="1">
                <a:solidFill>
                  <a:schemeClr val="tx1"/>
                </a:solidFill>
                <a:latin typeface="+mn-lt"/>
                <a:ea typeface="+mn-ea"/>
                <a:cs typeface="+mn-cs"/>
              </a:rPr>
              <a:t>rhinovirus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infection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Profile</a:t>
            </a:r>
            <a:r>
              <a:rPr lang="es-CO" sz="1200" b="0" i="0" u="none" strike="noStrike" kern="1200" baseline="0" dirty="0">
                <a:solidFill>
                  <a:schemeClr val="tx1"/>
                </a:solidFill>
                <a:latin typeface="+mn-lt"/>
                <a:ea typeface="+mn-ea"/>
                <a:cs typeface="+mn-cs"/>
              </a:rPr>
              <a:t> B</a:t>
            </a:r>
          </a:p>
          <a:p>
            <a:r>
              <a:rPr lang="en-US" sz="1200" b="0" i="0" u="none" strike="noStrike" kern="1200" baseline="0" dirty="0">
                <a:solidFill>
                  <a:schemeClr val="tx1"/>
                </a:solidFill>
                <a:latin typeface="+mn-lt"/>
                <a:ea typeface="+mn-ea"/>
                <a:cs typeface="+mn-cs"/>
              </a:rPr>
              <a:t>(36%) included children with wheezing at the ED</a:t>
            </a:r>
          </a:p>
          <a:p>
            <a:r>
              <a:rPr lang="en-US" sz="1200" b="0" i="0" u="none" strike="noStrike" kern="1200" baseline="0" dirty="0">
                <a:solidFill>
                  <a:schemeClr val="tx1"/>
                </a:solidFill>
                <a:latin typeface="+mn-lt"/>
                <a:ea typeface="+mn-ea"/>
                <a:cs typeface="+mn-cs"/>
              </a:rPr>
              <a:t>presentation, but, in contrast to profile A, most did not</a:t>
            </a:r>
          </a:p>
          <a:p>
            <a:r>
              <a:rPr lang="en-US" sz="1200" b="0" i="0" u="none" strike="noStrike" kern="1200" baseline="0" dirty="0">
                <a:solidFill>
                  <a:schemeClr val="tx1"/>
                </a:solidFill>
                <a:latin typeface="+mn-lt"/>
                <a:ea typeface="+mn-ea"/>
                <a:cs typeface="+mn-cs"/>
              </a:rPr>
              <a:t>have history of wheezing or eczema; this profile had the</a:t>
            </a:r>
          </a:p>
          <a:p>
            <a:r>
              <a:rPr lang="en-US" sz="1200" b="0" i="0" u="none" strike="noStrike" kern="1200" baseline="0" dirty="0">
                <a:solidFill>
                  <a:schemeClr val="tx1"/>
                </a:solidFill>
                <a:latin typeface="+mn-lt"/>
                <a:ea typeface="+mn-ea"/>
                <a:cs typeface="+mn-cs"/>
              </a:rPr>
              <a:t>largest probability of respiratory syncytial virus infection.</a:t>
            </a:r>
          </a:p>
          <a:p>
            <a:r>
              <a:rPr lang="en-US" sz="1200" b="0" i="0" u="none" strike="noStrike" kern="1200" baseline="0" dirty="0">
                <a:solidFill>
                  <a:schemeClr val="tx1"/>
                </a:solidFill>
                <a:latin typeface="+mn-lt"/>
                <a:ea typeface="+mn-ea"/>
                <a:cs typeface="+mn-cs"/>
              </a:rPr>
              <a:t>Profile C (34%) was the most severely ill group, with</a:t>
            </a:r>
          </a:p>
          <a:p>
            <a:r>
              <a:rPr lang="en-US" sz="1200" b="0" i="0" u="none" strike="noStrike" kern="1200" baseline="0" dirty="0">
                <a:solidFill>
                  <a:schemeClr val="tx1"/>
                </a:solidFill>
                <a:latin typeface="+mn-lt"/>
                <a:ea typeface="+mn-ea"/>
                <a:cs typeface="+mn-cs"/>
              </a:rPr>
              <a:t>longer hospital stay and moderate-to-severe retractions.</a:t>
            </a:r>
          </a:p>
          <a:p>
            <a:r>
              <a:rPr lang="en-US" sz="1200" b="0" i="0" u="none" strike="noStrike" kern="1200" baseline="0" dirty="0">
                <a:solidFill>
                  <a:schemeClr val="tx1"/>
                </a:solidFill>
                <a:latin typeface="+mn-lt"/>
                <a:ea typeface="+mn-ea"/>
                <a:cs typeface="+mn-cs"/>
              </a:rPr>
              <a:t>Profile D (17%) had the least severe illness, including</a:t>
            </a:r>
          </a:p>
          <a:p>
            <a:r>
              <a:rPr lang="en-US" sz="1200" b="0" i="0" u="none" strike="noStrike" kern="1200" baseline="0" dirty="0">
                <a:solidFill>
                  <a:schemeClr val="tx1"/>
                </a:solidFill>
                <a:latin typeface="+mn-lt"/>
                <a:ea typeface="+mn-ea"/>
                <a:cs typeface="+mn-cs"/>
              </a:rPr>
              <a:t>non-wheezing children with shorter length of stay. Two</a:t>
            </a:r>
          </a:p>
          <a:p>
            <a:r>
              <a:rPr lang="en-US" sz="1200" b="0" i="0" u="none" strike="noStrike" kern="1200" baseline="0" dirty="0">
                <a:solidFill>
                  <a:schemeClr val="tx1"/>
                </a:solidFill>
                <a:latin typeface="+mn-lt"/>
                <a:ea typeface="+mn-ea"/>
                <a:cs typeface="+mn-cs"/>
              </a:rPr>
              <a:t>of these profiles (A and D) were replicated in the Finnish</a:t>
            </a:r>
          </a:p>
          <a:p>
            <a:r>
              <a:rPr lang="en-US" sz="1200" b="0" i="0" u="none" strike="noStrike" kern="1200" baseline="0" dirty="0">
                <a:solidFill>
                  <a:schemeClr val="tx1"/>
                </a:solidFill>
                <a:latin typeface="+mn-lt"/>
                <a:ea typeface="+mn-ea"/>
                <a:cs typeface="+mn-cs"/>
              </a:rPr>
              <a:t>cohort; a third group (‘BC’) included Finnish children</a:t>
            </a:r>
          </a:p>
          <a:p>
            <a:r>
              <a:rPr lang="en-US" sz="1200" b="0" i="0" u="none" strike="noStrike" kern="1200" baseline="0" dirty="0">
                <a:solidFill>
                  <a:schemeClr val="tx1"/>
                </a:solidFill>
                <a:latin typeface="+mn-lt"/>
                <a:ea typeface="+mn-ea"/>
                <a:cs typeface="+mn-cs"/>
              </a:rPr>
              <a:t>with characteristics of profiles B and/or C in the US</a:t>
            </a:r>
          </a:p>
          <a:p>
            <a:r>
              <a:rPr lang="es-CO" sz="1200" b="0" i="0" u="none" strike="noStrike" kern="1200" baseline="0" dirty="0" err="1">
                <a:solidFill>
                  <a:schemeClr val="tx1"/>
                </a:solidFill>
                <a:latin typeface="+mn-lt"/>
                <a:ea typeface="+mn-ea"/>
                <a:cs typeface="+mn-cs"/>
              </a:rPr>
              <a:t>population</a:t>
            </a:r>
            <a:r>
              <a:rPr lang="es-CO" sz="1200" b="0" i="0" u="none" strike="noStrike" kern="1200" baseline="0" dirty="0">
                <a:solidFill>
                  <a:schemeClr val="tx1"/>
                </a:solidFill>
                <a:latin typeface="+mn-lt"/>
                <a:ea typeface="+mn-ea"/>
                <a:cs typeface="+mn-cs"/>
              </a:rPr>
              <a:t>.</a:t>
            </a:r>
          </a:p>
          <a:p>
            <a:r>
              <a:rPr lang="es-CO" sz="1200" b="0" i="0" u="none" strike="noStrike" kern="1200" baseline="0" dirty="0" err="1">
                <a:solidFill>
                  <a:schemeClr val="tx1"/>
                </a:solidFill>
                <a:latin typeface="+mn-lt"/>
                <a:ea typeface="+mn-ea"/>
                <a:cs typeface="+mn-cs"/>
              </a:rPr>
              <a:t>Conclusions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Several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distinct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clinical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profiles</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(phenotypes) were identified by a clustering approach in</a:t>
            </a:r>
          </a:p>
          <a:p>
            <a:r>
              <a:rPr lang="en-US" sz="1200" b="0" i="0" u="none" strike="noStrike" kern="1200" baseline="0" dirty="0">
                <a:solidFill>
                  <a:schemeClr val="tx1"/>
                </a:solidFill>
                <a:latin typeface="+mn-lt"/>
                <a:ea typeface="+mn-ea"/>
                <a:cs typeface="+mn-cs"/>
              </a:rPr>
              <a:t>two </a:t>
            </a:r>
            <a:r>
              <a:rPr lang="en-US" sz="1200" b="0" i="0" u="none" strike="noStrike" kern="1200" baseline="0" dirty="0" err="1">
                <a:solidFill>
                  <a:schemeClr val="tx1"/>
                </a:solidFill>
                <a:latin typeface="+mn-lt"/>
                <a:ea typeface="+mn-ea"/>
                <a:cs typeface="+mn-cs"/>
              </a:rPr>
              <a:t>multicentre</a:t>
            </a:r>
            <a:r>
              <a:rPr lang="en-US" sz="1200" b="0" i="0" u="none" strike="noStrike" kern="1200" baseline="0" dirty="0">
                <a:solidFill>
                  <a:schemeClr val="tx1"/>
                </a:solidFill>
                <a:latin typeface="+mn-lt"/>
                <a:ea typeface="+mn-ea"/>
                <a:cs typeface="+mn-cs"/>
              </a:rPr>
              <a:t> studies of children </a:t>
            </a:r>
            <a:r>
              <a:rPr lang="en-US" sz="1200" b="0" i="0" u="none" strike="noStrike" kern="1200" baseline="0" dirty="0" err="1">
                <a:solidFill>
                  <a:schemeClr val="tx1"/>
                </a:solidFill>
                <a:latin typeface="+mn-lt"/>
                <a:ea typeface="+mn-ea"/>
                <a:cs typeface="+mn-cs"/>
              </a:rPr>
              <a:t>hospitalised</a:t>
            </a:r>
            <a:r>
              <a:rPr lang="en-US" sz="1200" b="0" i="0" u="none" strike="noStrike" kern="1200" baseline="0" dirty="0">
                <a:solidFill>
                  <a:schemeClr val="tx1"/>
                </a:solidFill>
                <a:latin typeface="+mn-lt"/>
                <a:ea typeface="+mn-ea"/>
                <a:cs typeface="+mn-cs"/>
              </a:rPr>
              <a:t> for</a:t>
            </a:r>
          </a:p>
          <a:p>
            <a:r>
              <a:rPr lang="en-US" sz="1200" b="0" i="0" u="none" strike="noStrike" kern="1200" baseline="0" dirty="0">
                <a:solidFill>
                  <a:schemeClr val="tx1"/>
                </a:solidFill>
                <a:latin typeface="+mn-lt"/>
                <a:ea typeface="+mn-ea"/>
                <a:cs typeface="+mn-cs"/>
              </a:rPr>
              <a:t>bronchiolitis. The observed heterogeneity has important</a:t>
            </a:r>
          </a:p>
          <a:p>
            <a:r>
              <a:rPr lang="en-US" sz="1200" b="0" i="0" u="none" strike="noStrike" kern="1200" baseline="0" dirty="0">
                <a:solidFill>
                  <a:schemeClr val="tx1"/>
                </a:solidFill>
                <a:latin typeface="+mn-lt"/>
                <a:ea typeface="+mn-ea"/>
                <a:cs typeface="+mn-cs"/>
              </a:rPr>
              <a:t>implications for future research on the </a:t>
            </a:r>
            <a:r>
              <a:rPr lang="en-US" sz="1200" b="0" i="0" u="none" strike="noStrike" kern="1200" baseline="0" dirty="0" err="1">
                <a:solidFill>
                  <a:schemeClr val="tx1"/>
                </a:solidFill>
                <a:latin typeface="+mn-lt"/>
                <a:ea typeface="+mn-ea"/>
                <a:cs typeface="+mn-cs"/>
              </a:rPr>
              <a:t>aetiology</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management and long-term outcomes of bronchiolitis,</a:t>
            </a:r>
          </a:p>
          <a:p>
            <a:r>
              <a:rPr lang="en-US" sz="1200" b="0" i="0" u="none" strike="noStrike" kern="1200" baseline="0" dirty="0">
                <a:solidFill>
                  <a:schemeClr val="tx1"/>
                </a:solidFill>
                <a:latin typeface="+mn-lt"/>
                <a:ea typeface="+mn-ea"/>
                <a:cs typeface="+mn-cs"/>
              </a:rPr>
              <a:t>such as future risk of childhood asthma.</a:t>
            </a:r>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Profile A children (12%) were characterized by history of wheezing (probability: 48%), history of eczema (32%) and wheezing at the ED presentation (90%). Profile A also differed from other profiles by the high probability of rhinovirus infection (66% in profile A vs 12–24% in other profiles) and lowest probability RSV infection (18% in profile A vs 63–89%). </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Dumas et al. Page 4 </a:t>
            </a:r>
            <a:r>
              <a:rPr lang="es-CO" sz="1200" b="0" i="0" u="none" strike="noStrike" kern="1200" baseline="0" dirty="0" err="1">
                <a:solidFill>
                  <a:schemeClr val="tx1"/>
                </a:solidFill>
                <a:latin typeface="+mn-lt"/>
                <a:ea typeface="+mn-ea"/>
                <a:cs typeface="+mn-cs"/>
              </a:rPr>
              <a:t>Thorax</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Author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manuscript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available</a:t>
            </a:r>
            <a:r>
              <a:rPr lang="es-CO" sz="1200" b="0" i="0" u="none" strike="noStrike" kern="1200" baseline="0" dirty="0">
                <a:solidFill>
                  <a:schemeClr val="tx1"/>
                </a:solidFill>
                <a:latin typeface="+mn-lt"/>
                <a:ea typeface="+mn-ea"/>
                <a:cs typeface="+mn-cs"/>
              </a:rPr>
              <a:t> in PMC 2017 August 01. </a:t>
            </a:r>
            <a:r>
              <a:rPr lang="es-CO" sz="1200" b="0" i="0" u="none" strike="noStrike" kern="1200" baseline="0" dirty="0" err="1">
                <a:solidFill>
                  <a:schemeClr val="tx1"/>
                </a:solidFill>
                <a:latin typeface="+mn-lt"/>
                <a:ea typeface="+mn-ea"/>
                <a:cs typeface="+mn-cs"/>
              </a:rPr>
              <a:t>Author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Manuscript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Author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Manuscript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Author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Manuscript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Author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Manuscript</a:t>
            </a:r>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Profile B (36%) included children with wheezing at the ED presentation (82%), but, in contrast to profile A, most did not have history of wheezing or eczema. This profile had the largest probability of RSV-infection (89%).</a:t>
            </a: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Profile C (34%) was the most severely ill-group: children were more likely to have moderate-to-severe retractions (50% at presentation and 52% during hospital stay in profile C vs 5–35% and 1–9% in other profiles), and to be hospitalized ≥7 days (27% vs 1–5% in other profiles). Profile C also had a large probability of RSV-infection (82%).</a:t>
            </a: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Profile D (17%) was the least severely ill-group, and included mostly non-wheezing children (11% at ED presentation) with no or mild retractions, and a shorter hospital length-of-stay.</a:t>
            </a:r>
          </a:p>
          <a:p>
            <a:endParaRPr lang="es-CO" dirty="0"/>
          </a:p>
        </p:txBody>
      </p:sp>
      <p:sp>
        <p:nvSpPr>
          <p:cNvPr id="4" name="Marcador de número de diapositiva 3"/>
          <p:cNvSpPr>
            <a:spLocks noGrp="1"/>
          </p:cNvSpPr>
          <p:nvPr>
            <p:ph type="sldNum" sz="quarter" idx="10"/>
          </p:nvPr>
        </p:nvSpPr>
        <p:spPr/>
        <p:txBody>
          <a:bodyPr/>
          <a:lstStyle/>
          <a:p>
            <a:fld id="{410A2ABE-3A12-1D46-9FC7-0C834C29748E}" type="slidenum">
              <a:rPr lang="es-CO" smtClean="0"/>
              <a:t>52</a:t>
            </a:fld>
            <a:endParaRPr lang="es-CO"/>
          </a:p>
        </p:txBody>
      </p:sp>
    </p:spTree>
    <p:extLst>
      <p:ext uri="{BB962C8B-B14F-4D97-AF65-F5344CB8AC3E}">
        <p14:creationId xmlns:p14="http://schemas.microsoft.com/office/powerpoint/2010/main" val="305067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effectLst/>
                <a:highlight>
                  <a:srgbClr val="FFFFFF"/>
                </a:highlight>
                <a:latin typeface="Raleway" pitchFamily="2" charset="0"/>
              </a:rPr>
              <a:t>a transmisión se realiza por contacto directo ( persona a persona) a través de las gotas de secreciones de las mucosas respiratorias, el periodo de incubación es de 6 a 10 días, pero puede tener un rango entre 4 a 21 días, (desde la fase catarral hasta tres semanas después de comenzar los paroxismos), en pacientes con contacto estrecho y que no hayan recibido tratamiento con antibiótico. En pacientes con tratamiento antibiótico, el período de transmisión se acorta, siendo aproximadamente 5 días después del inicio</a:t>
            </a:r>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8</a:t>
            </a:fld>
            <a:endParaRPr lang="es-CO"/>
          </a:p>
        </p:txBody>
      </p:sp>
    </p:spTree>
    <p:extLst>
      <p:ext uri="{BB962C8B-B14F-4D97-AF65-F5344CB8AC3E}">
        <p14:creationId xmlns:p14="http://schemas.microsoft.com/office/powerpoint/2010/main" val="286782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11</a:t>
            </a:fld>
            <a:endParaRPr lang="es-CO"/>
          </a:p>
        </p:txBody>
      </p:sp>
    </p:spTree>
    <p:extLst>
      <p:ext uri="{BB962C8B-B14F-4D97-AF65-F5344CB8AC3E}">
        <p14:creationId xmlns:p14="http://schemas.microsoft.com/office/powerpoint/2010/main" val="575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12</a:t>
            </a:fld>
            <a:endParaRPr lang="es-CO"/>
          </a:p>
        </p:txBody>
      </p:sp>
    </p:spTree>
    <p:extLst>
      <p:ext uri="{BB962C8B-B14F-4D97-AF65-F5344CB8AC3E}">
        <p14:creationId xmlns:p14="http://schemas.microsoft.com/office/powerpoint/2010/main" val="393405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1" i="0" u="none" strike="noStrike" baseline="0" dirty="0">
                <a:solidFill>
                  <a:srgbClr val="006FC0"/>
                </a:solidFill>
                <a:latin typeface="Calibri" panose="020F0502020204030204" pitchFamily="34" charset="0"/>
              </a:rPr>
              <a:t>Para que una oximetría sea confiable</a:t>
            </a:r>
            <a:endParaRPr lang="es-ES" sz="1800" b="0" i="0" u="none" strike="noStrike" baseline="0" dirty="0">
              <a:solidFill>
                <a:srgbClr val="006FC0"/>
              </a:solidFill>
              <a:latin typeface="Calibri" panose="020F0502020204030204" pitchFamily="34" charset="0"/>
            </a:endParaRPr>
          </a:p>
          <a:p>
            <a:r>
              <a:rPr lang="es-ES" sz="1800" b="0" i="0" u="none" strike="noStrike" baseline="0" dirty="0">
                <a:solidFill>
                  <a:srgbClr val="000000"/>
                </a:solidFill>
                <a:latin typeface="Arial" panose="020B0604020202020204" pitchFamily="34" charset="0"/>
              </a:rPr>
              <a:t>•</a:t>
            </a:r>
            <a:r>
              <a:rPr lang="es-ES" sz="1800" b="0" i="0" u="none" strike="noStrike" baseline="0" dirty="0">
                <a:solidFill>
                  <a:srgbClr val="000000"/>
                </a:solidFill>
                <a:latin typeface="Calibri" panose="020F0502020204030204" pitchFamily="34" charset="0"/>
              </a:rPr>
              <a:t>Debe usarse un sensor adecuado para la edad. </a:t>
            </a:r>
          </a:p>
          <a:p>
            <a:r>
              <a:rPr lang="es-ES" sz="1800" b="0" i="0" u="none" strike="noStrike" baseline="0" dirty="0">
                <a:solidFill>
                  <a:srgbClr val="000000"/>
                </a:solidFill>
                <a:latin typeface="Arial" panose="020B0604020202020204" pitchFamily="34" charset="0"/>
              </a:rPr>
              <a:t>•</a:t>
            </a:r>
            <a:r>
              <a:rPr lang="es-ES" sz="1800" b="0" i="0" u="none" strike="noStrike" baseline="0" dirty="0">
                <a:solidFill>
                  <a:srgbClr val="000000"/>
                </a:solidFill>
                <a:latin typeface="Calibri" panose="020F0502020204030204" pitchFamily="34" charset="0"/>
              </a:rPr>
              <a:t>Debe esperar estabilización de la curva. </a:t>
            </a:r>
          </a:p>
          <a:p>
            <a:r>
              <a:rPr lang="es-ES" sz="1800" b="0" i="0" u="none" strike="noStrike" baseline="0" dirty="0">
                <a:solidFill>
                  <a:srgbClr val="000000"/>
                </a:solidFill>
                <a:latin typeface="Arial" panose="020B0604020202020204" pitchFamily="34" charset="0"/>
              </a:rPr>
              <a:t>•</a:t>
            </a:r>
            <a:r>
              <a:rPr lang="es-ES" sz="1800" b="0" i="0" u="none" strike="noStrike" baseline="0" dirty="0">
                <a:solidFill>
                  <a:srgbClr val="000000"/>
                </a:solidFill>
                <a:latin typeface="Calibri" panose="020F0502020204030204" pitchFamily="34" charset="0"/>
              </a:rPr>
              <a:t>Requiere verificación de curva Y relación frecuencia cardiaca del paciente. </a:t>
            </a:r>
          </a:p>
          <a:p>
            <a:r>
              <a:rPr lang="es-ES" sz="1800" b="0" i="0" u="none" strike="noStrike" baseline="0" dirty="0">
                <a:solidFill>
                  <a:srgbClr val="000000"/>
                </a:solidFill>
                <a:latin typeface="Arial" panose="020B0604020202020204" pitchFamily="34" charset="0"/>
              </a:rPr>
              <a:t>•</a:t>
            </a:r>
            <a:r>
              <a:rPr lang="es-ES" sz="1800" b="0" i="0" u="none" strike="noStrike" baseline="0" dirty="0">
                <a:solidFill>
                  <a:srgbClr val="000000"/>
                </a:solidFill>
                <a:latin typeface="Calibri" panose="020F0502020204030204" pitchFamily="34" charset="0"/>
              </a:rPr>
              <a:t>El límite inferior de normalidad va a depender de la altitud. </a:t>
            </a:r>
          </a:p>
          <a:p>
            <a:r>
              <a:rPr lang="es-ES" sz="1800" b="0" i="0" u="none" strike="noStrike" baseline="0" dirty="0">
                <a:solidFill>
                  <a:srgbClr val="000000"/>
                </a:solidFill>
                <a:latin typeface="Arial" panose="020B0604020202020204" pitchFamily="34" charset="0"/>
              </a:rPr>
              <a:t>•</a:t>
            </a:r>
            <a:r>
              <a:rPr lang="es-ES" sz="1800" b="0" i="0" u="none" strike="noStrike" baseline="0" dirty="0">
                <a:solidFill>
                  <a:srgbClr val="000000"/>
                </a:solidFill>
                <a:latin typeface="Calibri" panose="020F0502020204030204" pitchFamily="34" charset="0"/>
              </a:rPr>
              <a:t>Debo conocer los valores de normalidad del sitio de atención. </a:t>
            </a:r>
          </a:p>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18</a:t>
            </a:fld>
            <a:endParaRPr lang="es-CO"/>
          </a:p>
        </p:txBody>
      </p:sp>
    </p:spTree>
    <p:extLst>
      <p:ext uri="{BB962C8B-B14F-4D97-AF65-F5344CB8AC3E}">
        <p14:creationId xmlns:p14="http://schemas.microsoft.com/office/powerpoint/2010/main" val="75830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24</a:t>
            </a:fld>
            <a:endParaRPr lang="es-CO"/>
          </a:p>
        </p:txBody>
      </p:sp>
    </p:spTree>
    <p:extLst>
      <p:ext uri="{BB962C8B-B14F-4D97-AF65-F5344CB8AC3E}">
        <p14:creationId xmlns:p14="http://schemas.microsoft.com/office/powerpoint/2010/main" val="29459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25</a:t>
            </a:fld>
            <a:endParaRPr lang="es-CO"/>
          </a:p>
        </p:txBody>
      </p:sp>
    </p:spTree>
    <p:extLst>
      <p:ext uri="{BB962C8B-B14F-4D97-AF65-F5344CB8AC3E}">
        <p14:creationId xmlns:p14="http://schemas.microsoft.com/office/powerpoint/2010/main" val="64898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AdvOT5630c1e9.B"/>
              </a:rPr>
              <a:t>BACKGROUND: </a:t>
            </a:r>
            <a:r>
              <a:rPr lang="en-US" sz="1800" b="0" i="0" u="none" strike="noStrike" baseline="0" dirty="0">
                <a:latin typeface="AdvTT08640291"/>
              </a:rPr>
              <a:t>Host biomarkers predict disease severity in adults with community-acquired </a:t>
            </a:r>
            <a:r>
              <a:rPr lang="en-US" sz="1800" b="0" i="0" u="none" strike="noStrike" baseline="0" dirty="0">
                <a:latin typeface="AdvOTf011d512"/>
              </a:rPr>
              <a:t>abstract</a:t>
            </a:r>
          </a:p>
          <a:p>
            <a:pPr algn="l"/>
            <a:r>
              <a:rPr lang="en-US" sz="1800" b="0" i="0" u="none" strike="noStrike" baseline="0" dirty="0">
                <a:latin typeface="AdvTT08640291"/>
              </a:rPr>
              <a:t>pneumonia (CAP). We evaluated the association of the white blood cell (WBC) count, absolute</a:t>
            </a:r>
          </a:p>
          <a:p>
            <a:pPr algn="l"/>
            <a:r>
              <a:rPr lang="en-US" sz="1800" b="0" i="0" u="none" strike="noStrike" baseline="0" dirty="0">
                <a:latin typeface="AdvTT08640291"/>
              </a:rPr>
              <a:t>neutrophil count (ANC), C-reactive protein (CRP), and procalcitonin with the development of</a:t>
            </a:r>
          </a:p>
          <a:p>
            <a:pPr algn="l"/>
            <a:r>
              <a:rPr lang="en-US" sz="1800" b="0" i="0" u="none" strike="noStrike" baseline="0" dirty="0">
                <a:latin typeface="AdvTT08640291"/>
              </a:rPr>
              <a:t>severe outcomes in children with CAP.</a:t>
            </a:r>
          </a:p>
          <a:p>
            <a:pPr algn="l"/>
            <a:r>
              <a:rPr lang="en-US" sz="1800" b="0" i="0" u="none" strike="noStrike" baseline="0" dirty="0" err="1">
                <a:latin typeface="AdvOT5630c1e9.B"/>
              </a:rPr>
              <a:t>METHODS:</a:t>
            </a:r>
            <a:r>
              <a:rPr lang="en-US" sz="1800" b="0" i="0" u="none" strike="noStrike" baseline="0" dirty="0" err="1">
                <a:latin typeface="AdvTT08640291"/>
              </a:rPr>
              <a:t>We</a:t>
            </a:r>
            <a:r>
              <a:rPr lang="en-US" sz="1800" b="0" i="0" u="none" strike="noStrike" baseline="0" dirty="0">
                <a:latin typeface="AdvTT08640291"/>
              </a:rPr>
              <a:t> performed a prospective cohort study of children 3 months to 18 years of age with</a:t>
            </a:r>
          </a:p>
          <a:p>
            <a:pPr algn="l"/>
            <a:r>
              <a:rPr lang="en-US" sz="1800" b="0" i="0" u="none" strike="noStrike" baseline="0" dirty="0">
                <a:latin typeface="AdvTT08640291"/>
              </a:rPr>
              <a:t>CAP in the emergency department. The primary outcome was disease severity: mild</a:t>
            </a:r>
          </a:p>
          <a:p>
            <a:pPr algn="l"/>
            <a:r>
              <a:rPr lang="en-US" sz="1800" b="0" i="0" u="none" strike="noStrike" baseline="0" dirty="0">
                <a:latin typeface="AdvTT08640291"/>
              </a:rPr>
              <a:t>(discharged from the hospital), mild-moderate (hospitalized but not moderate-severe or</a:t>
            </a:r>
          </a:p>
          <a:p>
            <a:pPr algn="l"/>
            <a:r>
              <a:rPr lang="en-US" sz="1800" b="0" i="0" u="none" strike="noStrike" baseline="0" dirty="0">
                <a:latin typeface="AdvTT08640291"/>
              </a:rPr>
              <a:t>severe), moderate-severe (</a:t>
            </a:r>
            <a:r>
              <a:rPr lang="en-US" sz="1800" b="0" i="0" u="none" strike="noStrike" baseline="0" dirty="0" err="1">
                <a:latin typeface="AdvTT08640291"/>
              </a:rPr>
              <a:t>eg</a:t>
            </a:r>
            <a:r>
              <a:rPr lang="en-US" sz="1800" b="0" i="0" u="none" strike="noStrike" baseline="0" dirty="0">
                <a:latin typeface="AdvTT08640291"/>
              </a:rPr>
              <a:t>, hospitalized with receipt of intravenous </a:t>
            </a:r>
            <a:r>
              <a:rPr lang="en-US" sz="1800" b="0" i="0" u="none" strike="noStrike" baseline="0" dirty="0">
                <a:latin typeface="AdvTT08640291+fb"/>
              </a:rPr>
              <a:t>fl</a:t>
            </a:r>
            <a:r>
              <a:rPr lang="en-US" sz="1800" b="0" i="0" u="none" strike="noStrike" baseline="0" dirty="0">
                <a:latin typeface="AdvTT08640291"/>
              </a:rPr>
              <a:t>uids, supplemental</a:t>
            </a:r>
          </a:p>
          <a:p>
            <a:pPr algn="l"/>
            <a:r>
              <a:rPr lang="en-US" sz="1800" b="0" i="0" u="none" strike="noStrike" baseline="0" dirty="0">
                <a:latin typeface="AdvTT08640291"/>
              </a:rPr>
              <a:t>oxygen, complicated pneumonia), and severe (</a:t>
            </a:r>
            <a:r>
              <a:rPr lang="en-US" sz="1800" b="0" i="0" u="none" strike="noStrike" baseline="0" dirty="0" err="1">
                <a:latin typeface="AdvTT08640291"/>
              </a:rPr>
              <a:t>eg</a:t>
            </a:r>
            <a:r>
              <a:rPr lang="en-US" sz="1800" b="0" i="0" u="none" strike="noStrike" baseline="0" dirty="0">
                <a:latin typeface="AdvTT08640291"/>
              </a:rPr>
              <a:t>, intensive care, vasoactive infusions, chest</a:t>
            </a:r>
          </a:p>
          <a:p>
            <a:pPr algn="l"/>
            <a:r>
              <a:rPr lang="en-US" sz="1800" b="0" i="0" u="none" strike="noStrike" baseline="0" dirty="0">
                <a:latin typeface="AdvTT08640291"/>
              </a:rPr>
              <a:t>drainage, severe sepsis). Outcomes were examined within the cohort with suspected CAP and</a:t>
            </a:r>
          </a:p>
          <a:p>
            <a:pPr algn="l"/>
            <a:r>
              <a:rPr lang="en-US" sz="1800" b="0" i="0" u="none" strike="noStrike" baseline="0" dirty="0">
                <a:latin typeface="AdvTT08640291"/>
              </a:rPr>
              <a:t>in a subset with radiographic CAP.</a:t>
            </a:r>
          </a:p>
          <a:p>
            <a:pPr algn="l"/>
            <a:r>
              <a:rPr lang="en-US" sz="1800" b="0" i="0" u="none" strike="noStrike" baseline="0" dirty="0">
                <a:latin typeface="AdvOT5630c1e9.B"/>
              </a:rPr>
              <a:t>RESULTS: </a:t>
            </a:r>
            <a:r>
              <a:rPr lang="en-US" sz="1800" b="0" i="0" u="none" strike="noStrike" baseline="0" dirty="0">
                <a:latin typeface="AdvTT08640291"/>
              </a:rPr>
              <a:t>Of 477 children, there were no statistical differences in the median WBC count, ANC,</a:t>
            </a:r>
          </a:p>
          <a:p>
            <a:pPr algn="l"/>
            <a:r>
              <a:rPr lang="en-US" sz="1800" b="0" i="0" u="none" strike="noStrike" baseline="0" dirty="0">
                <a:latin typeface="AdvTT08640291"/>
              </a:rPr>
              <a:t>CRP, or procalcitonin across severity categories. No biomarker had adequate discriminatory</a:t>
            </a:r>
          </a:p>
          <a:p>
            <a:pPr algn="l"/>
            <a:r>
              <a:rPr lang="en-US" sz="1800" b="0" i="0" u="none" strike="noStrike" baseline="0" dirty="0">
                <a:latin typeface="AdvTT08640291"/>
              </a:rPr>
              <a:t>ability between severe and </a:t>
            </a:r>
            <a:r>
              <a:rPr lang="en-US" sz="1800" b="0" i="0" u="none" strike="noStrike" baseline="0" dirty="0" err="1">
                <a:latin typeface="AdvTT08640291"/>
              </a:rPr>
              <a:t>nonsevere</a:t>
            </a:r>
            <a:r>
              <a:rPr lang="en-US" sz="1800" b="0" i="0" u="none" strike="noStrike" baseline="0" dirty="0">
                <a:latin typeface="AdvTT08640291"/>
              </a:rPr>
              <a:t> disease (area under the curve [AUC]: 0.53</a:t>
            </a:r>
            <a:r>
              <a:rPr lang="en-US" sz="1800" b="0" i="0" u="none" strike="noStrike" baseline="0" dirty="0">
                <a:latin typeface="AdvTT08640291+20"/>
              </a:rPr>
              <a:t>–</a:t>
            </a:r>
            <a:r>
              <a:rPr lang="en-US" sz="1800" b="0" i="0" u="none" strike="noStrike" baseline="0" dirty="0">
                <a:latin typeface="AdvTT08640291"/>
              </a:rPr>
              <a:t>0.6 for</a:t>
            </a:r>
          </a:p>
          <a:p>
            <a:pPr algn="l"/>
            <a:r>
              <a:rPr lang="en-US" sz="1800" b="0" i="0" u="none" strike="noStrike" baseline="0" dirty="0">
                <a:latin typeface="AdvTT08640291"/>
              </a:rPr>
              <a:t>suspected CAP and 0.59</a:t>
            </a:r>
            <a:r>
              <a:rPr lang="en-US" sz="1800" b="0" i="0" u="none" strike="noStrike" baseline="0" dirty="0">
                <a:latin typeface="AdvTT08640291+20"/>
              </a:rPr>
              <a:t>–</a:t>
            </a:r>
            <a:r>
              <a:rPr lang="en-US" sz="1800" b="0" i="0" u="none" strike="noStrike" baseline="0" dirty="0">
                <a:latin typeface="AdvTT08640291"/>
              </a:rPr>
              <a:t>0.64 for radiographic CAP). In analyses adjusted for age, antibiotic</a:t>
            </a:r>
          </a:p>
          <a:p>
            <a:pPr algn="l"/>
            <a:r>
              <a:rPr lang="en-US" sz="1800" b="0" i="0" u="none" strike="noStrike" baseline="0" dirty="0">
                <a:latin typeface="AdvTT08640291"/>
              </a:rPr>
              <a:t>use, fever duration, and viral pathogen detection, CRP was associated with moderate-severe</a:t>
            </a:r>
          </a:p>
          <a:p>
            <a:pPr algn="l"/>
            <a:r>
              <a:rPr lang="en-US" sz="1800" b="0" i="0" u="none" strike="noStrike" baseline="0" dirty="0">
                <a:latin typeface="AdvTT08640291"/>
              </a:rPr>
              <a:t>disease (odds ratio 1.12; 95% con</a:t>
            </a:r>
            <a:r>
              <a:rPr lang="en-US" sz="1800" b="0" i="0" u="none" strike="noStrike" baseline="0" dirty="0">
                <a:latin typeface="AdvTT08640291+fb"/>
              </a:rPr>
              <a:t>fi</a:t>
            </a:r>
            <a:r>
              <a:rPr lang="en-US" sz="1800" b="0" i="0" u="none" strike="noStrike" baseline="0" dirty="0">
                <a:latin typeface="AdvTT08640291"/>
              </a:rPr>
              <a:t>dence interval, 1.0</a:t>
            </a:r>
            <a:r>
              <a:rPr lang="en-US" sz="1800" b="0" i="0" u="none" strike="noStrike" baseline="0" dirty="0">
                <a:latin typeface="AdvTT08640291+20"/>
              </a:rPr>
              <a:t>–</a:t>
            </a:r>
            <a:r>
              <a:rPr lang="en-US" sz="1800" b="0" i="0" u="none" strike="noStrike" baseline="0" dirty="0">
                <a:latin typeface="AdvTT08640291"/>
              </a:rPr>
              <a:t>1.25). CRP and procalcitonin revealed</a:t>
            </a:r>
          </a:p>
          <a:p>
            <a:pPr algn="l"/>
            <a:r>
              <a:rPr lang="en-US" sz="1800" b="0" i="0" u="none" strike="noStrike" baseline="0" dirty="0">
                <a:latin typeface="AdvTT08640291"/>
              </a:rPr>
              <a:t>good discrimination of children with empyema requiring chest drainage (AUC: 0.83) and</a:t>
            </a:r>
          </a:p>
          <a:p>
            <a:pPr algn="l"/>
            <a:r>
              <a:rPr lang="en-US" sz="1800" b="0" i="0" u="none" strike="noStrike" baseline="0" dirty="0">
                <a:latin typeface="AdvTT08640291"/>
              </a:rPr>
              <a:t>sepsis with vasoactive infusions (CRP AUC: 0.74; procalcitonin AUC: 0.78), although</a:t>
            </a:r>
          </a:p>
          <a:p>
            <a:pPr algn="l"/>
            <a:r>
              <a:rPr lang="en-US" sz="1800" b="0" i="0" u="none" strike="noStrike" baseline="0" dirty="0">
                <a:latin typeface="AdvTT08640291"/>
              </a:rPr>
              <a:t>prevalence of these outcomes was low.</a:t>
            </a:r>
          </a:p>
          <a:p>
            <a:pPr algn="l"/>
            <a:r>
              <a:rPr lang="en-US" sz="1800" b="0" i="0" u="none" strike="noStrike" baseline="0" dirty="0">
                <a:latin typeface="AdvOT5630c1e9.B"/>
              </a:rPr>
              <a:t>CONCLUSIONS: </a:t>
            </a:r>
            <a:r>
              <a:rPr lang="en-US" sz="1800" b="0" i="0" u="none" strike="noStrike" baseline="0" dirty="0">
                <a:latin typeface="AdvTT08640291"/>
              </a:rPr>
              <a:t>WBC count, ANC, CRP, and procalcitonin are generally not useful to discriminate</a:t>
            </a:r>
          </a:p>
          <a:p>
            <a:pPr algn="l"/>
            <a:r>
              <a:rPr lang="en-US" sz="1800" b="0" i="0" u="none" strike="noStrike" baseline="0" dirty="0" err="1">
                <a:latin typeface="AdvTT08640291"/>
              </a:rPr>
              <a:t>nonsevere</a:t>
            </a:r>
            <a:r>
              <a:rPr lang="en-US" sz="1800" b="0" i="0" u="none" strike="noStrike" baseline="0" dirty="0">
                <a:latin typeface="AdvTT08640291"/>
              </a:rPr>
              <a:t> from severe disease in children with CAP, although CRP and procalcitonin may</a:t>
            </a:r>
          </a:p>
          <a:p>
            <a:pPr algn="l"/>
            <a:r>
              <a:rPr lang="en-US" sz="1800" b="0" i="0" u="none" strike="noStrike" baseline="0" dirty="0">
                <a:latin typeface="AdvTT08640291"/>
              </a:rPr>
              <a:t>have some utility in predicting the most severe outcomes.</a:t>
            </a:r>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DA904-79BA-4B53-B78D-BC8C5A83D0B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8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5395137-8E1D-41E9-A2ED-942EEF1C2942}" type="slidenum">
              <a:rPr lang="es-CO" smtClean="0"/>
              <a:t>44</a:t>
            </a:fld>
            <a:endParaRPr lang="es-CO"/>
          </a:p>
        </p:txBody>
      </p:sp>
    </p:spTree>
    <p:extLst>
      <p:ext uri="{BB962C8B-B14F-4D97-AF65-F5344CB8AC3E}">
        <p14:creationId xmlns:p14="http://schemas.microsoft.com/office/powerpoint/2010/main" val="103041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99BDC-07DE-B38D-CF37-5076F5F2CF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3AE143B-6408-BA5B-8372-CACA79840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DA07A5D-2B3E-C0DE-12C0-4FC78662B61D}"/>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4FA82120-E5A8-F8B7-2332-5FA3C696C0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9E9D5EB-BF9D-E437-D3FA-9F664A2A437B}"/>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3945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8653F-D10C-EC48-7A46-27E9114489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FB22791-3CC9-C49C-B504-4F6D8BD714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A5430C8-256C-7DC0-D9F2-F8959DDA57B6}"/>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C50B7BB5-5C2E-96A7-4261-56B612E8B05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CA91273-6EF3-71C8-E27E-DD6EB5B1EBBF}"/>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20448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5B6A8B-46A7-E1E5-66BE-BA1E93E8A90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3D46115-D9D7-A669-4B0C-79BD419BB49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CCBF591-D26D-8F56-D09C-15056FD35388}"/>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4D38E645-8D53-1EA1-FB8C-28165F462F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E24EE39-2275-EB72-1BE9-5D149BC9B527}"/>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165180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F6CF5-E3B7-71EE-5923-C976C73078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6B94CA-55EE-B553-AC5B-1DCB94CDEB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E41F28-BA45-86D4-0421-FA9225CABCC3}"/>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292CD53F-21CB-0C2B-A755-18C287C2826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CAECF50-04B4-8CFE-F072-66A8BE8B2764}"/>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88924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9331C-5AE5-2439-FE19-1F2424D9706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9D14A72-9C9E-86B2-0675-C03F3026EC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36333A-BDF3-F60C-F6F1-D7D430F8419B}"/>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7B53A371-19C4-4702-FFC8-E0ADAAA8BE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142BD18-E9AD-A50B-D9CA-18CB68695BA0}"/>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333554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A9E69-C606-B45B-C4BA-F39D199AA7F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90199C3-22A6-7BEE-F4DD-19D85A31B7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BCB2861-F0C9-76D3-4E48-D5BC863A86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4430CDE-13B7-C6A6-CBFB-E4AC23F018F8}"/>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6" name="Marcador de pie de página 5">
            <a:extLst>
              <a:ext uri="{FF2B5EF4-FFF2-40B4-BE49-F238E27FC236}">
                <a16:creationId xmlns:a16="http://schemas.microsoft.com/office/drawing/2014/main" id="{8D80A517-9B0E-1F55-450C-239C8C72E59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F3218B2-D54F-3528-FDE0-0816FA761473}"/>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254952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4E32C-A43D-6857-3135-E3E080D77B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A7F6E51-C696-73DA-0334-0362CB2A4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3C7E2-4646-0945-61A5-6957083976E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912DDF2-9218-6136-051F-152A8DA8A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3B2A10F-9DFD-3F50-F6AF-1E7C9D0095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A79ECF1-452B-2E2B-703A-D19F24F5EB74}"/>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8" name="Marcador de pie de página 7">
            <a:extLst>
              <a:ext uri="{FF2B5EF4-FFF2-40B4-BE49-F238E27FC236}">
                <a16:creationId xmlns:a16="http://schemas.microsoft.com/office/drawing/2014/main" id="{6CAAFA11-3EF0-4E1E-1F80-8782DA3D9E6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6F6FF9A-F04A-8800-123C-7504520D7255}"/>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11053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A2918-AC83-764B-02E6-7DA85696C1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9ABC8EC-CF19-2F42-3066-CACD4791247A}"/>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4" name="Marcador de pie de página 3">
            <a:extLst>
              <a:ext uri="{FF2B5EF4-FFF2-40B4-BE49-F238E27FC236}">
                <a16:creationId xmlns:a16="http://schemas.microsoft.com/office/drawing/2014/main" id="{927BBD97-7D39-59E7-AA62-A413F1065C5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EF2070-ED5A-9E11-3D7D-A4109E63FBE8}"/>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89288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E0526A-F061-5C0A-18EB-7DB16BBAE2A1}"/>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3" name="Marcador de pie de página 2">
            <a:extLst>
              <a:ext uri="{FF2B5EF4-FFF2-40B4-BE49-F238E27FC236}">
                <a16:creationId xmlns:a16="http://schemas.microsoft.com/office/drawing/2014/main" id="{73D00C28-F761-79DA-D8AA-2F8D65BB61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D524870-0326-15CD-9A28-9E816C6ECE9D}"/>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376914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B44A9-F7EB-867F-2DB6-7677A9B408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1F297B-6404-61CD-8004-C41918EA0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88C6596-ED87-5B55-5645-DE5BACEEE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86E684-8577-5C98-DBF8-D206D559971B}"/>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6" name="Marcador de pie de página 5">
            <a:extLst>
              <a:ext uri="{FF2B5EF4-FFF2-40B4-BE49-F238E27FC236}">
                <a16:creationId xmlns:a16="http://schemas.microsoft.com/office/drawing/2014/main" id="{5CC301DF-5ADC-DD26-2C46-37B9C4797A0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4E417EC-2906-BB2E-7EDA-5C29A2E653B5}"/>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210013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3BFB19-28E6-BC9F-7886-D0D5210DA8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8E81126-6395-8A20-B932-C5205575D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2A00F70-5925-35B0-C438-E8308147C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767D5E-61DD-56C6-F458-9C1101BC07D7}"/>
              </a:ext>
            </a:extLst>
          </p:cNvPr>
          <p:cNvSpPr>
            <a:spLocks noGrp="1"/>
          </p:cNvSpPr>
          <p:nvPr>
            <p:ph type="dt" sz="half" idx="10"/>
          </p:nvPr>
        </p:nvSpPr>
        <p:spPr/>
        <p:txBody>
          <a:bodyPr/>
          <a:lstStyle/>
          <a:p>
            <a:fld id="{1DEB0256-15D7-4FAB-97D8-17FB03472E55}" type="datetimeFigureOut">
              <a:rPr lang="es-CO" smtClean="0"/>
              <a:t>17/04/2024</a:t>
            </a:fld>
            <a:endParaRPr lang="es-CO"/>
          </a:p>
        </p:txBody>
      </p:sp>
      <p:sp>
        <p:nvSpPr>
          <p:cNvPr id="6" name="Marcador de pie de página 5">
            <a:extLst>
              <a:ext uri="{FF2B5EF4-FFF2-40B4-BE49-F238E27FC236}">
                <a16:creationId xmlns:a16="http://schemas.microsoft.com/office/drawing/2014/main" id="{06BD6E4B-225D-8021-2F38-FBACC39F0A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D3E8B7-46ED-6DE5-C2A0-9FEE77D19AD7}"/>
              </a:ext>
            </a:extLst>
          </p:cNvPr>
          <p:cNvSpPr>
            <a:spLocks noGrp="1"/>
          </p:cNvSpPr>
          <p:nvPr>
            <p:ph type="sldNum" sz="quarter" idx="12"/>
          </p:nvPr>
        </p:nvSpPr>
        <p:spPr/>
        <p:txBody>
          <a:bodyPr/>
          <a:lstStyle/>
          <a:p>
            <a:fld id="{79BA04E2-4A69-49B6-8E63-CFDC28066E9D}" type="slidenum">
              <a:rPr lang="es-CO" smtClean="0"/>
              <a:t>‹Nº›</a:t>
            </a:fld>
            <a:endParaRPr lang="es-CO"/>
          </a:p>
        </p:txBody>
      </p:sp>
    </p:spTree>
    <p:extLst>
      <p:ext uri="{BB962C8B-B14F-4D97-AF65-F5344CB8AC3E}">
        <p14:creationId xmlns:p14="http://schemas.microsoft.com/office/powerpoint/2010/main" val="93802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4B8EC3-F1F6-499B-596A-37B31AA32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B4BD450-1D3E-CFAB-5DC2-971B2808A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488744F-7A97-D8C6-4624-FEA4F40A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EB0256-15D7-4FAB-97D8-17FB03472E55}" type="datetimeFigureOut">
              <a:rPr lang="es-CO" smtClean="0"/>
              <a:t>17/04/2024</a:t>
            </a:fld>
            <a:endParaRPr lang="es-CO"/>
          </a:p>
        </p:txBody>
      </p:sp>
      <p:sp>
        <p:nvSpPr>
          <p:cNvPr id="5" name="Marcador de pie de página 4">
            <a:extLst>
              <a:ext uri="{FF2B5EF4-FFF2-40B4-BE49-F238E27FC236}">
                <a16:creationId xmlns:a16="http://schemas.microsoft.com/office/drawing/2014/main" id="{AC4F06FA-D137-EF8A-ACEB-4936E0D35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BA511D2F-7D00-A4F4-4F44-273539C7B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BA04E2-4A69-49B6-8E63-CFDC28066E9D}" type="slidenum">
              <a:rPr lang="es-CO" smtClean="0"/>
              <a:t>‹Nº›</a:t>
            </a:fld>
            <a:endParaRPr lang="es-CO"/>
          </a:p>
        </p:txBody>
      </p:sp>
    </p:spTree>
    <p:extLst>
      <p:ext uri="{BB962C8B-B14F-4D97-AF65-F5344CB8AC3E}">
        <p14:creationId xmlns:p14="http://schemas.microsoft.com/office/powerpoint/2010/main" val="317455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4.emf"/><Relationship Id="rId7" Type="http://schemas.openxmlformats.org/officeDocument/2006/relationships/diagramQuickStyle" Target="../diagrams/quickStyle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5.emf"/><Relationship Id="rId9" Type="http://schemas.microsoft.com/office/2007/relationships/diagramDrawing" Target="../diagrams/drawing10.xml"/></Relationships>
</file>

<file path=ppt/slides/_rels/slide5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E297AC5A-3D48-FB32-EAE8-EA3AB5CBD300}"/>
              </a:ext>
            </a:extLst>
          </p:cNvPr>
          <p:cNvPicPr>
            <a:picLocks noChangeAspect="1"/>
          </p:cNvPicPr>
          <p:nvPr/>
        </p:nvPicPr>
        <p:blipFill rotWithShape="1">
          <a:blip r:embed="rId2"/>
          <a:srcRect/>
          <a:stretch/>
        </p:blipFill>
        <p:spPr>
          <a:xfrm>
            <a:off x="4918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7AB530-5421-4DCB-82E3-9EBA546C31A4}"/>
              </a:ext>
            </a:extLst>
          </p:cNvPr>
          <p:cNvSpPr>
            <a:spLocks noGrp="1"/>
          </p:cNvSpPr>
          <p:nvPr>
            <p:ph type="ctrTitle"/>
          </p:nvPr>
        </p:nvSpPr>
        <p:spPr>
          <a:xfrm>
            <a:off x="589556" y="5746071"/>
            <a:ext cx="7015499" cy="852260"/>
          </a:xfrm>
        </p:spPr>
        <p:txBody>
          <a:bodyPr anchor="ctr">
            <a:normAutofit/>
          </a:bodyPr>
          <a:lstStyle/>
          <a:p>
            <a:pPr algn="l"/>
            <a:r>
              <a:rPr lang="es-CO" sz="3600" dirty="0"/>
              <a:t>Neumonía y Bronquiolitis</a:t>
            </a:r>
          </a:p>
        </p:txBody>
      </p:sp>
      <p:sp>
        <p:nvSpPr>
          <p:cNvPr id="3" name="Subtítulo 2">
            <a:extLst>
              <a:ext uri="{FF2B5EF4-FFF2-40B4-BE49-F238E27FC236}">
                <a16:creationId xmlns:a16="http://schemas.microsoft.com/office/drawing/2014/main" id="{B62FF6EB-DBBD-9415-267F-EF4CB4EF1CD7}"/>
              </a:ext>
            </a:extLst>
          </p:cNvPr>
          <p:cNvSpPr>
            <a:spLocks noGrp="1"/>
          </p:cNvSpPr>
          <p:nvPr>
            <p:ph type="subTitle" idx="1"/>
          </p:nvPr>
        </p:nvSpPr>
        <p:spPr>
          <a:xfrm>
            <a:off x="7605056" y="5746071"/>
            <a:ext cx="4114801" cy="852260"/>
          </a:xfrm>
        </p:spPr>
        <p:txBody>
          <a:bodyPr anchor="ctr">
            <a:normAutofit fontScale="70000" lnSpcReduction="20000"/>
          </a:bodyPr>
          <a:lstStyle/>
          <a:p>
            <a:pPr algn="r"/>
            <a:r>
              <a:rPr lang="es-CO" sz="2000" b="1" dirty="0"/>
              <a:t> Iván Francisco Álvarez Orozco</a:t>
            </a:r>
          </a:p>
          <a:p>
            <a:pPr algn="r"/>
            <a:r>
              <a:rPr lang="es-CO" sz="2000" dirty="0"/>
              <a:t>Pediatra  Neumólogo </a:t>
            </a:r>
          </a:p>
          <a:p>
            <a:pPr algn="r"/>
            <a:r>
              <a:rPr lang="es-CO" sz="2000" dirty="0"/>
              <a:t>Especialista en pedagogía y docencia</a:t>
            </a:r>
          </a:p>
        </p:txBody>
      </p:sp>
      <p:sp>
        <p:nvSpPr>
          <p:cNvPr id="5" name="AutoShape 4">
            <a:extLst>
              <a:ext uri="{FF2B5EF4-FFF2-40B4-BE49-F238E27FC236}">
                <a16:creationId xmlns:a16="http://schemas.microsoft.com/office/drawing/2014/main" id="{0ABD3C02-81BE-7BD0-8011-99A0B1ADDD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87585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CuadroTexto 5">
            <a:extLst>
              <a:ext uri="{FF2B5EF4-FFF2-40B4-BE49-F238E27FC236}">
                <a16:creationId xmlns:a16="http://schemas.microsoft.com/office/drawing/2014/main" id="{D9F9D60F-6341-C13B-D71C-A27662D30CC1}"/>
              </a:ext>
            </a:extLst>
          </p:cNvPr>
          <p:cNvSpPr txBox="1"/>
          <p:nvPr/>
        </p:nvSpPr>
        <p:spPr>
          <a:xfrm>
            <a:off x="373627" y="2119133"/>
            <a:ext cx="11582400" cy="4431983"/>
          </a:xfrm>
          <a:prstGeom prst="rect">
            <a:avLst/>
          </a:prstGeom>
          <a:noFill/>
        </p:spPr>
        <p:txBody>
          <a:bodyPr wrap="square">
            <a:spAutoFit/>
          </a:bodyPr>
          <a:lstStyle/>
          <a:p>
            <a:pPr algn="l"/>
            <a:endParaRPr lang="es-CO"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s-ES" sz="2400" b="0" i="0" u="none" strike="noStrike" baseline="0" dirty="0">
                <a:solidFill>
                  <a:srgbClr val="000000"/>
                </a:solidFill>
              </a:rPr>
              <a:t>Edad &lt; a  2 meses. </a:t>
            </a:r>
          </a:p>
          <a:p>
            <a:r>
              <a:rPr lang="es-ES" sz="2400" b="0" i="0" u="none" strike="noStrike" baseline="0" dirty="0">
                <a:solidFill>
                  <a:srgbClr val="000000"/>
                </a:solidFill>
              </a:rPr>
              <a:t>•   Antecedentes de prematuridad (peso al nacer de &lt; de 2000 gr  en el menor de 6 meses).</a:t>
            </a:r>
          </a:p>
          <a:p>
            <a:r>
              <a:rPr lang="es-CO" sz="2400" b="0" i="0" u="none" strike="noStrike" baseline="0" dirty="0">
                <a:solidFill>
                  <a:srgbClr val="000000"/>
                </a:solidFill>
              </a:rPr>
              <a:t>•   </a:t>
            </a:r>
            <a:r>
              <a:rPr lang="es-CO" sz="2400" b="1" i="0" u="none" strike="noStrike" baseline="0" dirty="0">
                <a:solidFill>
                  <a:schemeClr val="accent2"/>
                </a:solidFill>
              </a:rPr>
              <a:t>Tener comorbilidades</a:t>
            </a:r>
            <a:r>
              <a:rPr lang="es-CO" sz="2400" b="0" i="0" u="none" strike="noStrike" baseline="0" dirty="0">
                <a:solidFill>
                  <a:schemeClr val="accent2"/>
                </a:solidFill>
              </a:rPr>
              <a:t>:</a:t>
            </a:r>
            <a:r>
              <a:rPr lang="es-CO" sz="2400" b="0" i="0" u="none" strike="noStrike" baseline="0" dirty="0">
                <a:solidFill>
                  <a:srgbClr val="000000"/>
                </a:solidFill>
              </a:rPr>
              <a:t> </a:t>
            </a:r>
          </a:p>
          <a:p>
            <a:pPr marL="742950" lvl="1" indent="-285750">
              <a:buFont typeface="Wingdings" panose="05000000000000000000" pitchFamily="2" charset="2"/>
              <a:buChar char="ü"/>
            </a:pPr>
            <a:r>
              <a:rPr lang="es-CO" sz="2400" b="0" i="0" u="none" strike="noStrike" baseline="0" dirty="0">
                <a:solidFill>
                  <a:srgbClr val="000000"/>
                </a:solidFill>
              </a:rPr>
              <a:t>Displasia broncopulmonar, </a:t>
            </a:r>
          </a:p>
          <a:p>
            <a:pPr marL="742950" lvl="1" indent="-285750">
              <a:buFont typeface="Wingdings" panose="05000000000000000000" pitchFamily="2" charset="2"/>
              <a:buChar char="ü"/>
            </a:pPr>
            <a:r>
              <a:rPr lang="es-CO" sz="2400" b="0" i="0" u="none" strike="noStrike" baseline="0" dirty="0">
                <a:solidFill>
                  <a:srgbClr val="000000"/>
                </a:solidFill>
              </a:rPr>
              <a:t>DNT aguda grave, </a:t>
            </a:r>
          </a:p>
          <a:p>
            <a:pPr marL="742950" lvl="1" indent="-285750">
              <a:buFont typeface="Wingdings" panose="05000000000000000000" pitchFamily="2" charset="2"/>
              <a:buChar char="ü"/>
            </a:pPr>
            <a:r>
              <a:rPr lang="pt-BR" sz="2400" b="0" i="0" u="none" strike="noStrike" baseline="0" dirty="0" err="1">
                <a:solidFill>
                  <a:srgbClr val="000000"/>
                </a:solidFill>
              </a:rPr>
              <a:t>Enfermedades</a:t>
            </a:r>
            <a:r>
              <a:rPr lang="pt-BR" sz="2400" b="0" i="0" u="none" strike="noStrike" baseline="0" dirty="0">
                <a:solidFill>
                  <a:srgbClr val="000000"/>
                </a:solidFill>
              </a:rPr>
              <a:t> congénitas, cardiovasculares o pulmonares, </a:t>
            </a:r>
          </a:p>
          <a:p>
            <a:pPr marL="742950" lvl="1" indent="-285750">
              <a:buFont typeface="Wingdings" panose="05000000000000000000" pitchFamily="2" charset="2"/>
              <a:buChar char="ü"/>
            </a:pPr>
            <a:r>
              <a:rPr lang="es-CO" sz="2400" b="0" i="0" u="none" strike="noStrike" baseline="0" dirty="0">
                <a:solidFill>
                  <a:srgbClr val="000000"/>
                </a:solidFill>
              </a:rPr>
              <a:t>Fibrosis quística, </a:t>
            </a:r>
          </a:p>
          <a:p>
            <a:pPr marL="742950" lvl="1" indent="-285750">
              <a:buFont typeface="Wingdings" panose="05000000000000000000" pitchFamily="2" charset="2"/>
              <a:buChar char="ü"/>
            </a:pPr>
            <a:r>
              <a:rPr lang="es-CO" sz="2400" b="0" i="0" u="none" strike="noStrike" baseline="0" dirty="0">
                <a:solidFill>
                  <a:srgbClr val="000000"/>
                </a:solidFill>
              </a:rPr>
              <a:t>Inmunodeficiencias, trasplantes, enfermedad neurológica o neuromuscular. </a:t>
            </a:r>
          </a:p>
          <a:p>
            <a:pPr marL="742950" lvl="1" indent="-285750">
              <a:buFont typeface="Wingdings" panose="05000000000000000000" pitchFamily="2" charset="2"/>
              <a:buChar char="ü"/>
            </a:pPr>
            <a:r>
              <a:rPr lang="es-CO" sz="2400" b="0" i="0" u="none" strike="noStrike" baseline="0" dirty="0">
                <a:solidFill>
                  <a:srgbClr val="000000"/>
                </a:solidFill>
              </a:rPr>
              <a:t>Síndrome de Down.</a:t>
            </a:r>
          </a:p>
          <a:p>
            <a:r>
              <a:rPr lang="es-CO" sz="2400" b="0" i="0" u="none" strike="noStrike" baseline="0" dirty="0">
                <a:solidFill>
                  <a:srgbClr val="000000"/>
                </a:solidFill>
              </a:rPr>
              <a:t>•No lactancia materna</a:t>
            </a:r>
          </a:p>
        </p:txBody>
      </p:sp>
      <p:sp>
        <p:nvSpPr>
          <p:cNvPr id="3" name="CuadroTexto 2">
            <a:extLst>
              <a:ext uri="{FF2B5EF4-FFF2-40B4-BE49-F238E27FC236}">
                <a16:creationId xmlns:a16="http://schemas.microsoft.com/office/drawing/2014/main" id="{7D6CCF62-2796-04C9-0866-EFDAB1C49C18}"/>
              </a:ext>
            </a:extLst>
          </p:cNvPr>
          <p:cNvSpPr txBox="1"/>
          <p:nvPr/>
        </p:nvSpPr>
        <p:spPr>
          <a:xfrm>
            <a:off x="78658" y="1103356"/>
            <a:ext cx="11582399" cy="1077218"/>
          </a:xfrm>
          <a:prstGeom prst="rect">
            <a:avLst/>
          </a:prstGeom>
          <a:noFill/>
        </p:spPr>
        <p:txBody>
          <a:bodyPr wrap="square">
            <a:spAutoFit/>
          </a:bodyPr>
          <a:lstStyle/>
          <a:p>
            <a:pPr algn="ctr"/>
            <a:r>
              <a:rPr lang="es-ES" sz="3200" b="1" i="0" u="none" strike="noStrike" baseline="0" dirty="0">
                <a:solidFill>
                  <a:schemeClr val="accent3">
                    <a:lumMod val="75000"/>
                  </a:schemeClr>
                </a:solidFill>
              </a:rPr>
              <a:t>Factores de riesgo para deterioro o mortalidad por  Neumonía/IRA baja</a:t>
            </a:r>
            <a:endParaRPr lang="es-ES" sz="3200" b="1" dirty="0">
              <a:solidFill>
                <a:schemeClr val="accent3">
                  <a:lumMod val="75000"/>
                </a:schemeClr>
              </a:solidFill>
            </a:endParaRPr>
          </a:p>
        </p:txBody>
      </p:sp>
    </p:spTree>
    <p:extLst>
      <p:ext uri="{BB962C8B-B14F-4D97-AF65-F5344CB8AC3E}">
        <p14:creationId xmlns:p14="http://schemas.microsoft.com/office/powerpoint/2010/main" val="48389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9832" y="13821"/>
            <a:ext cx="12192000" cy="1257208"/>
          </a:xfrm>
          <a:prstGeom prst="rect">
            <a:avLst/>
          </a:prstGeom>
        </p:spPr>
      </p:pic>
      <p:graphicFrame>
        <p:nvGraphicFramePr>
          <p:cNvPr id="2" name="Diagrama 1">
            <a:extLst>
              <a:ext uri="{FF2B5EF4-FFF2-40B4-BE49-F238E27FC236}">
                <a16:creationId xmlns:a16="http://schemas.microsoft.com/office/drawing/2014/main" id="{BB1D3D59-68D5-F14C-250C-5A8DA7EBCC57}"/>
              </a:ext>
            </a:extLst>
          </p:cNvPr>
          <p:cNvGraphicFramePr/>
          <p:nvPr>
            <p:extLst>
              <p:ext uri="{D42A27DB-BD31-4B8C-83A1-F6EECF244321}">
                <p14:modId xmlns:p14="http://schemas.microsoft.com/office/powerpoint/2010/main" val="80613138"/>
              </p:ext>
            </p:extLst>
          </p:nvPr>
        </p:nvGraphicFramePr>
        <p:xfrm>
          <a:off x="580101" y="1309603"/>
          <a:ext cx="11179277" cy="5051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BCC8C50-D87F-FDE0-2DE7-2BA39A458838}"/>
              </a:ext>
            </a:extLst>
          </p:cNvPr>
          <p:cNvSpPr txBox="1"/>
          <p:nvPr/>
        </p:nvSpPr>
        <p:spPr>
          <a:xfrm>
            <a:off x="3746088" y="344130"/>
            <a:ext cx="5220929" cy="584775"/>
          </a:xfrm>
          <a:prstGeom prst="rect">
            <a:avLst/>
          </a:prstGeom>
          <a:noFill/>
        </p:spPr>
        <p:txBody>
          <a:bodyPr wrap="square" rtlCol="0">
            <a:spAutoFit/>
          </a:bodyPr>
          <a:lstStyle/>
          <a:p>
            <a:pPr algn="ctr"/>
            <a:r>
              <a:rPr lang="es-CO" sz="3200" b="1" dirty="0">
                <a:solidFill>
                  <a:schemeClr val="accent6">
                    <a:lumMod val="50000"/>
                  </a:schemeClr>
                </a:solidFill>
              </a:rPr>
              <a:t>Clasificación</a:t>
            </a:r>
          </a:p>
        </p:txBody>
      </p:sp>
    </p:spTree>
    <p:extLst>
      <p:ext uri="{BB962C8B-B14F-4D97-AF65-F5344CB8AC3E}">
        <p14:creationId xmlns:p14="http://schemas.microsoft.com/office/powerpoint/2010/main" val="214508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9832" y="13821"/>
            <a:ext cx="12192000" cy="1257208"/>
          </a:xfrm>
          <a:prstGeom prst="rect">
            <a:avLst/>
          </a:prstGeom>
        </p:spPr>
      </p:pic>
      <p:graphicFrame>
        <p:nvGraphicFramePr>
          <p:cNvPr id="2" name="Diagrama 1">
            <a:extLst>
              <a:ext uri="{FF2B5EF4-FFF2-40B4-BE49-F238E27FC236}">
                <a16:creationId xmlns:a16="http://schemas.microsoft.com/office/drawing/2014/main" id="{BB1D3D59-68D5-F14C-250C-5A8DA7EBCC57}"/>
              </a:ext>
            </a:extLst>
          </p:cNvPr>
          <p:cNvGraphicFramePr/>
          <p:nvPr>
            <p:extLst>
              <p:ext uri="{D42A27DB-BD31-4B8C-83A1-F6EECF244321}">
                <p14:modId xmlns:p14="http://schemas.microsoft.com/office/powerpoint/2010/main" val="3746921026"/>
              </p:ext>
            </p:extLst>
          </p:nvPr>
        </p:nvGraphicFramePr>
        <p:xfrm>
          <a:off x="580101" y="1504335"/>
          <a:ext cx="11179277" cy="4857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BCC8C50-D87F-FDE0-2DE7-2BA39A458838}"/>
              </a:ext>
            </a:extLst>
          </p:cNvPr>
          <p:cNvSpPr txBox="1"/>
          <p:nvPr/>
        </p:nvSpPr>
        <p:spPr>
          <a:xfrm>
            <a:off x="3746088" y="344130"/>
            <a:ext cx="5220929" cy="584775"/>
          </a:xfrm>
          <a:prstGeom prst="rect">
            <a:avLst/>
          </a:prstGeom>
          <a:noFill/>
        </p:spPr>
        <p:txBody>
          <a:bodyPr wrap="square" rtlCol="0">
            <a:spAutoFit/>
          </a:bodyPr>
          <a:lstStyle/>
          <a:p>
            <a:pPr algn="ctr"/>
            <a:r>
              <a:rPr lang="es-CO" sz="3200" b="1" dirty="0">
                <a:solidFill>
                  <a:schemeClr val="accent6">
                    <a:lumMod val="50000"/>
                  </a:schemeClr>
                </a:solidFill>
              </a:rPr>
              <a:t>Clasificación</a:t>
            </a:r>
          </a:p>
        </p:txBody>
      </p:sp>
    </p:spTree>
    <p:extLst>
      <p:ext uri="{BB962C8B-B14F-4D97-AF65-F5344CB8AC3E}">
        <p14:creationId xmlns:p14="http://schemas.microsoft.com/office/powerpoint/2010/main" val="229587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DCB9F65F-20D1-AC36-B804-C4F3630453D2}"/>
              </a:ext>
            </a:extLst>
          </p:cNvPr>
          <p:cNvSpPr txBox="1"/>
          <p:nvPr/>
        </p:nvSpPr>
        <p:spPr>
          <a:xfrm>
            <a:off x="3146323" y="-83016"/>
            <a:ext cx="6194322" cy="584775"/>
          </a:xfrm>
          <a:prstGeom prst="rect">
            <a:avLst/>
          </a:prstGeom>
          <a:noFill/>
        </p:spPr>
        <p:txBody>
          <a:bodyPr wrap="square">
            <a:spAutoFit/>
          </a:bodyPr>
          <a:lstStyle/>
          <a:p>
            <a:pPr algn="ctr"/>
            <a:r>
              <a:rPr lang="es-ES" sz="3200" b="1" i="0" u="none" strike="noStrike" baseline="0" dirty="0">
                <a:solidFill>
                  <a:schemeClr val="accent3">
                    <a:lumMod val="75000"/>
                  </a:schemeClr>
                </a:solidFill>
              </a:rPr>
              <a:t>Agentes etiológicos</a:t>
            </a:r>
          </a:p>
        </p:txBody>
      </p:sp>
      <p:graphicFrame>
        <p:nvGraphicFramePr>
          <p:cNvPr id="4" name="Tabla 3">
            <a:extLst>
              <a:ext uri="{FF2B5EF4-FFF2-40B4-BE49-F238E27FC236}">
                <a16:creationId xmlns:a16="http://schemas.microsoft.com/office/drawing/2014/main" id="{EEBCC761-D331-8979-5F0C-38E9B1B90E59}"/>
              </a:ext>
            </a:extLst>
          </p:cNvPr>
          <p:cNvGraphicFramePr>
            <a:graphicFrameLocks noGrp="1"/>
          </p:cNvGraphicFramePr>
          <p:nvPr>
            <p:extLst>
              <p:ext uri="{D42A27DB-BD31-4B8C-83A1-F6EECF244321}">
                <p14:modId xmlns:p14="http://schemas.microsoft.com/office/powerpoint/2010/main" val="3219463886"/>
              </p:ext>
            </p:extLst>
          </p:nvPr>
        </p:nvGraphicFramePr>
        <p:xfrm>
          <a:off x="835742" y="395203"/>
          <a:ext cx="10510688" cy="6370320"/>
        </p:xfrm>
        <a:graphic>
          <a:graphicData uri="http://schemas.openxmlformats.org/drawingml/2006/table">
            <a:tbl>
              <a:tblPr firstRow="1" bandRow="1">
                <a:tableStyleId>{5C22544A-7EE6-4342-B048-85BDC9FD1C3A}</a:tableStyleId>
              </a:tblPr>
              <a:tblGrid>
                <a:gridCol w="2627672">
                  <a:extLst>
                    <a:ext uri="{9D8B030D-6E8A-4147-A177-3AD203B41FA5}">
                      <a16:colId xmlns:a16="http://schemas.microsoft.com/office/drawing/2014/main" val="4204784712"/>
                    </a:ext>
                  </a:extLst>
                </a:gridCol>
                <a:gridCol w="2627672">
                  <a:extLst>
                    <a:ext uri="{9D8B030D-6E8A-4147-A177-3AD203B41FA5}">
                      <a16:colId xmlns:a16="http://schemas.microsoft.com/office/drawing/2014/main" val="3873646456"/>
                    </a:ext>
                  </a:extLst>
                </a:gridCol>
                <a:gridCol w="2627672">
                  <a:extLst>
                    <a:ext uri="{9D8B030D-6E8A-4147-A177-3AD203B41FA5}">
                      <a16:colId xmlns:a16="http://schemas.microsoft.com/office/drawing/2014/main" val="1784532837"/>
                    </a:ext>
                  </a:extLst>
                </a:gridCol>
                <a:gridCol w="2627672">
                  <a:extLst>
                    <a:ext uri="{9D8B030D-6E8A-4147-A177-3AD203B41FA5}">
                      <a16:colId xmlns:a16="http://schemas.microsoft.com/office/drawing/2014/main" val="30351745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i="0" kern="1200" dirty="0">
                          <a:solidFill>
                            <a:schemeClr val="lt1"/>
                          </a:solidFill>
                          <a:effectLst/>
                          <a:latin typeface="+mn-lt"/>
                          <a:ea typeface="+mn-ea"/>
                          <a:cs typeface="+mn-cs"/>
                        </a:rPr>
                        <a:t>Neonato a 1 mes</a:t>
                      </a:r>
                    </a:p>
                    <a:p>
                      <a:pPr algn="ct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i="0" kern="1200" dirty="0">
                          <a:solidFill>
                            <a:schemeClr val="lt1"/>
                          </a:solidFill>
                          <a:effectLst/>
                          <a:latin typeface="+mn-lt"/>
                          <a:ea typeface="+mn-ea"/>
                          <a:cs typeface="+mn-cs"/>
                        </a:rPr>
                        <a:t>1 mes a 3 meses</a:t>
                      </a:r>
                    </a:p>
                    <a:p>
                      <a:pPr algn="ct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i="0" kern="1200" dirty="0">
                          <a:solidFill>
                            <a:schemeClr val="lt1"/>
                          </a:solidFill>
                          <a:effectLst/>
                          <a:latin typeface="+mn-lt"/>
                          <a:ea typeface="+mn-ea"/>
                          <a:cs typeface="+mn-cs"/>
                        </a:rPr>
                        <a:t>4 meses a 4 años</a:t>
                      </a:r>
                    </a:p>
                    <a:p>
                      <a:pPr algn="ct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i="0" kern="1200" dirty="0">
                          <a:solidFill>
                            <a:schemeClr val="lt1"/>
                          </a:solidFill>
                          <a:effectLst/>
                          <a:latin typeface="+mn-lt"/>
                          <a:ea typeface="+mn-ea"/>
                          <a:cs typeface="+mn-cs"/>
                        </a:rPr>
                        <a:t>5 – 12 años</a:t>
                      </a:r>
                      <a:endParaRPr lang="es-CO" sz="2000" dirty="0"/>
                    </a:p>
                  </a:txBody>
                  <a:tcPr/>
                </a:tc>
                <a:extLst>
                  <a:ext uri="{0D108BD9-81ED-4DB2-BD59-A6C34878D82A}">
                    <a16:rowId xmlns:a16="http://schemas.microsoft.com/office/drawing/2014/main" val="3089007730"/>
                  </a:ext>
                </a:extLst>
              </a:tr>
              <a:tr h="402166">
                <a:tc>
                  <a:txBody>
                    <a:bodyPr/>
                    <a:lstStyle/>
                    <a:p>
                      <a:pPr fontAlgn="base"/>
                      <a:r>
                        <a:rPr lang="es-CO" sz="1800" b="0" i="1" kern="1200" dirty="0" err="1">
                          <a:solidFill>
                            <a:schemeClr val="dk1"/>
                          </a:solidFill>
                          <a:effectLst/>
                          <a:latin typeface="+mn-lt"/>
                          <a:ea typeface="+mn-ea"/>
                          <a:cs typeface="+mn-cs"/>
                        </a:rPr>
                        <a:t>Streptococcus</a:t>
                      </a:r>
                      <a:r>
                        <a:rPr lang="es-CO" sz="1800" b="0" i="1" kern="1200" dirty="0">
                          <a:solidFill>
                            <a:schemeClr val="dk1"/>
                          </a:solidFill>
                          <a:effectLst/>
                          <a:latin typeface="+mn-lt"/>
                          <a:ea typeface="+mn-ea"/>
                          <a:cs typeface="+mn-cs"/>
                        </a:rPr>
                        <a:t> B hemolítico del grupo A.</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Escherichia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coli</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Gram negativos, bacterias entéricas.</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Listeria </a:t>
                      </a:r>
                      <a:r>
                        <a:rPr lang="es-CO" sz="1800" b="0" i="1" kern="1200" dirty="0" err="1">
                          <a:solidFill>
                            <a:schemeClr val="dk1"/>
                          </a:solidFill>
                          <a:effectLst/>
                          <a:latin typeface="+mn-lt"/>
                          <a:ea typeface="+mn-ea"/>
                          <a:cs typeface="+mn-cs"/>
                        </a:rPr>
                        <a:t>monocytogenes</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Chlamydia </a:t>
                      </a:r>
                      <a:r>
                        <a:rPr lang="es-CO" sz="1800" b="0" i="1" kern="1200" dirty="0" err="1">
                          <a:solidFill>
                            <a:schemeClr val="dk1"/>
                          </a:solidFill>
                          <a:effectLst/>
                          <a:latin typeface="+mn-lt"/>
                          <a:ea typeface="+mn-ea"/>
                          <a:cs typeface="+mn-cs"/>
                        </a:rPr>
                        <a:t>trachomatis</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Staphylococcus</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aureus</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Ureaplasma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urealyticum</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endParaRPr lang="es-CO" dirty="0"/>
                    </a:p>
                  </a:txBody>
                  <a:tcPr/>
                </a:tc>
                <a:tc>
                  <a:txBody>
                    <a:bodyPr/>
                    <a:lstStyle/>
                    <a:p>
                      <a:pPr fontAlgn="base"/>
                      <a:r>
                        <a:rPr lang="es-CO" sz="1800" b="0" i="1" kern="1200" dirty="0" err="1">
                          <a:solidFill>
                            <a:schemeClr val="dk1"/>
                          </a:solidFill>
                          <a:effectLst/>
                          <a:latin typeface="+mn-lt"/>
                          <a:ea typeface="+mn-ea"/>
                          <a:cs typeface="+mn-cs"/>
                        </a:rPr>
                        <a:t>Streptococcus</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Chlamydia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Haemophilus</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infuenza</a:t>
                      </a:r>
                      <a:r>
                        <a:rPr lang="es-CO" sz="1800" b="0" i="1" kern="1200" dirty="0">
                          <a:solidFill>
                            <a:schemeClr val="dk1"/>
                          </a:solidFill>
                          <a:effectLst/>
                          <a:latin typeface="+mn-lt"/>
                          <a:ea typeface="+mn-ea"/>
                          <a:cs typeface="+mn-cs"/>
                        </a:rPr>
                        <a:t> tipo b.</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Bordetella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pertussis</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Listeria </a:t>
                      </a:r>
                      <a:r>
                        <a:rPr lang="es-CO" sz="1800" b="0" i="1" kern="1200" dirty="0" err="1">
                          <a:solidFill>
                            <a:schemeClr val="dk1"/>
                          </a:solidFill>
                          <a:effectLst/>
                          <a:latin typeface="+mn-lt"/>
                          <a:ea typeface="+mn-ea"/>
                          <a:cs typeface="+mn-cs"/>
                        </a:rPr>
                        <a:t>monocytogenes</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Mycoplasma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a:solidFill>
                            <a:schemeClr val="dk1"/>
                          </a:solidFill>
                          <a:effectLst/>
                          <a:latin typeface="+mn-lt"/>
                          <a:ea typeface="+mn-ea"/>
                          <a:cs typeface="+mn-cs"/>
                        </a:rPr>
                        <a:t>Pseudomonas </a:t>
                      </a:r>
                      <a:r>
                        <a:rPr lang="es-CO" sz="1800" b="0" i="1" kern="1200" dirty="0" err="1">
                          <a:solidFill>
                            <a:schemeClr val="dk1"/>
                          </a:solidFill>
                          <a:effectLst/>
                          <a:latin typeface="+mn-lt"/>
                          <a:ea typeface="+mn-ea"/>
                          <a:cs typeface="+mn-cs"/>
                        </a:rPr>
                        <a:t>aeruginosa</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Streptococcus</a:t>
                      </a:r>
                      <a:r>
                        <a:rPr lang="es-CO" sz="1800" b="0" i="1" kern="1200" dirty="0">
                          <a:solidFill>
                            <a:schemeClr val="dk1"/>
                          </a:solidFill>
                          <a:effectLst/>
                          <a:latin typeface="+mn-lt"/>
                          <a:ea typeface="+mn-ea"/>
                          <a:cs typeface="+mn-cs"/>
                        </a:rPr>
                        <a:t> B hemolítico del grupo A y B</a:t>
                      </a:r>
                      <a:endParaRPr lang="es-CO" dirty="0"/>
                    </a:p>
                  </a:txBody>
                  <a:tcPr/>
                </a:tc>
                <a:tc>
                  <a:txBody>
                    <a:bodyPr/>
                    <a:lstStyle/>
                    <a:p>
                      <a:pPr fontAlgn="base"/>
                      <a:r>
                        <a:rPr lang="es-CO" sz="1800" b="0" i="1" kern="1200" dirty="0" err="1">
                          <a:solidFill>
                            <a:schemeClr val="dk1"/>
                          </a:solidFill>
                          <a:effectLst/>
                          <a:latin typeface="+mn-lt"/>
                          <a:ea typeface="+mn-ea"/>
                          <a:cs typeface="+mn-cs"/>
                        </a:rPr>
                        <a:t>Streptococcus</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Hemophilus</a:t>
                      </a:r>
                      <a:r>
                        <a:rPr lang="es-CO" sz="1800" b="0" i="1" kern="1200" dirty="0">
                          <a:solidFill>
                            <a:schemeClr val="dk1"/>
                          </a:solidFill>
                          <a:effectLst/>
                          <a:latin typeface="+mn-lt"/>
                          <a:ea typeface="+mn-ea"/>
                          <a:cs typeface="+mn-cs"/>
                        </a:rPr>
                        <a:t> Influenza tipo b.</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Mycoplasma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Mycobacterium</a:t>
                      </a:r>
                      <a:r>
                        <a:rPr lang="es-CO" sz="1800" b="0" i="1" kern="1200" dirty="0">
                          <a:solidFill>
                            <a:schemeClr val="dk1"/>
                          </a:solidFill>
                          <a:effectLst/>
                          <a:latin typeface="+mn-lt"/>
                          <a:ea typeface="+mn-ea"/>
                          <a:cs typeface="+mn-cs"/>
                        </a:rPr>
                        <a:t> tuberculosis.</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Chlamydophila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endParaRPr lang="es-CO" dirty="0"/>
                    </a:p>
                  </a:txBody>
                  <a:tcPr/>
                </a:tc>
                <a:tc>
                  <a:txBody>
                    <a:bodyPr/>
                    <a:lstStyle/>
                    <a:p>
                      <a:pPr fontAlgn="base"/>
                      <a:r>
                        <a:rPr lang="es-CO" sz="1800" b="0" i="1" kern="1200" dirty="0" err="1">
                          <a:solidFill>
                            <a:schemeClr val="dk1"/>
                          </a:solidFill>
                          <a:effectLst/>
                          <a:latin typeface="+mn-lt"/>
                          <a:ea typeface="+mn-ea"/>
                          <a:cs typeface="+mn-cs"/>
                        </a:rPr>
                        <a:t>Streptococcus</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Mycoplasma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Chlamydophila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pneumoniae</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Coxiella</a:t>
                      </a:r>
                      <a:r>
                        <a:rPr lang="es-CO" sz="1800" b="0" i="1" kern="1200" dirty="0">
                          <a:solidFill>
                            <a:schemeClr val="dk1"/>
                          </a:solidFill>
                          <a:effectLst/>
                          <a:latin typeface="+mn-lt"/>
                          <a:ea typeface="+mn-ea"/>
                          <a:cs typeface="+mn-cs"/>
                        </a:rPr>
                        <a:t> </a:t>
                      </a:r>
                      <a:r>
                        <a:rPr lang="es-CO" sz="1800" b="0" i="1" kern="1200" dirty="0" err="1">
                          <a:solidFill>
                            <a:schemeClr val="dk1"/>
                          </a:solidFill>
                          <a:effectLst/>
                          <a:latin typeface="+mn-lt"/>
                          <a:ea typeface="+mn-ea"/>
                          <a:cs typeface="+mn-cs"/>
                        </a:rPr>
                        <a:t>burnetti</a:t>
                      </a:r>
                      <a:r>
                        <a:rPr lang="es-CO" sz="1800" b="0" i="1" kern="1200" dirty="0">
                          <a:solidFill>
                            <a:schemeClr val="dk1"/>
                          </a:solidFill>
                          <a:effectLst/>
                          <a:latin typeface="+mn-lt"/>
                          <a:ea typeface="+mn-ea"/>
                          <a:cs typeface="+mn-cs"/>
                        </a:rPr>
                        <a:t>.</a:t>
                      </a:r>
                      <a:endParaRPr lang="es-CO" sz="1800" b="0" i="0" kern="1200" dirty="0">
                        <a:solidFill>
                          <a:schemeClr val="dk1"/>
                        </a:solidFill>
                        <a:effectLst/>
                        <a:latin typeface="+mn-lt"/>
                        <a:ea typeface="+mn-ea"/>
                        <a:cs typeface="+mn-cs"/>
                      </a:endParaRPr>
                    </a:p>
                    <a:p>
                      <a:pPr fontAlgn="base"/>
                      <a:r>
                        <a:rPr lang="es-CO" sz="1800" b="0" i="1" kern="1200" dirty="0" err="1">
                          <a:solidFill>
                            <a:schemeClr val="dk1"/>
                          </a:solidFill>
                          <a:effectLst/>
                          <a:latin typeface="+mn-lt"/>
                          <a:ea typeface="+mn-ea"/>
                          <a:cs typeface="+mn-cs"/>
                        </a:rPr>
                        <a:t>Mycobacterium</a:t>
                      </a:r>
                      <a:r>
                        <a:rPr lang="es-CO" sz="1800" b="0" i="1" kern="1200" dirty="0">
                          <a:solidFill>
                            <a:schemeClr val="dk1"/>
                          </a:solidFill>
                          <a:effectLst/>
                          <a:latin typeface="+mn-lt"/>
                          <a:ea typeface="+mn-ea"/>
                          <a:cs typeface="+mn-cs"/>
                        </a:rPr>
                        <a:t> tuberculosis.</a:t>
                      </a:r>
                      <a:endParaRPr lang="es-CO" sz="1800" b="0" i="0" kern="1200" dirty="0">
                        <a:solidFill>
                          <a:schemeClr val="dk1"/>
                        </a:solidFill>
                        <a:effectLst/>
                        <a:latin typeface="+mn-lt"/>
                        <a:ea typeface="+mn-ea"/>
                        <a:cs typeface="+mn-cs"/>
                      </a:endParaRPr>
                    </a:p>
                    <a:p>
                      <a:endParaRPr lang="es-CO" dirty="0"/>
                    </a:p>
                  </a:txBody>
                  <a:tcPr/>
                </a:tc>
                <a:extLst>
                  <a:ext uri="{0D108BD9-81ED-4DB2-BD59-A6C34878D82A}">
                    <a16:rowId xmlns:a16="http://schemas.microsoft.com/office/drawing/2014/main" val="912264973"/>
                  </a:ext>
                </a:extLst>
              </a:tr>
              <a:tr h="402166">
                <a:tc>
                  <a:txBody>
                    <a:bodyPr/>
                    <a:lstStyle/>
                    <a:p>
                      <a:pPr fontAlgn="base"/>
                      <a:r>
                        <a:rPr lang="pt-BR" sz="1800" b="0" i="0" kern="1200" dirty="0" err="1">
                          <a:solidFill>
                            <a:schemeClr val="dk1"/>
                          </a:solidFill>
                          <a:effectLst/>
                          <a:latin typeface="+mn-lt"/>
                          <a:ea typeface="+mn-ea"/>
                          <a:cs typeface="+mn-cs"/>
                        </a:rPr>
                        <a:t>Citomegalovirus</a:t>
                      </a:r>
                      <a:r>
                        <a:rPr lang="pt-BR" sz="1800" b="0" i="0" kern="1200" dirty="0">
                          <a:solidFill>
                            <a:schemeClr val="dk1"/>
                          </a:solidFill>
                          <a:effectLst/>
                          <a:latin typeface="+mn-lt"/>
                          <a:ea typeface="+mn-ea"/>
                          <a:cs typeface="+mn-cs"/>
                        </a:rPr>
                        <a:t> (CMV)</a:t>
                      </a:r>
                    </a:p>
                    <a:p>
                      <a:pPr fontAlgn="base"/>
                      <a:r>
                        <a:rPr lang="pt-BR" sz="1800" b="0" i="0" kern="1200" dirty="0">
                          <a:solidFill>
                            <a:schemeClr val="dk1"/>
                          </a:solidFill>
                          <a:effectLst/>
                          <a:latin typeface="+mn-lt"/>
                          <a:ea typeface="+mn-ea"/>
                          <a:cs typeface="+mn-cs"/>
                        </a:rPr>
                        <a:t>Virus </a:t>
                      </a:r>
                      <a:r>
                        <a:rPr lang="pt-BR" sz="1800" b="0" i="0" kern="1200" dirty="0" err="1">
                          <a:solidFill>
                            <a:schemeClr val="dk1"/>
                          </a:solidFill>
                          <a:effectLst/>
                          <a:latin typeface="+mn-lt"/>
                          <a:ea typeface="+mn-ea"/>
                          <a:cs typeface="+mn-cs"/>
                        </a:rPr>
                        <a:t>Sincitial</a:t>
                      </a:r>
                      <a:r>
                        <a:rPr lang="pt-BR" sz="1800" b="0" i="0" kern="1200" dirty="0">
                          <a:solidFill>
                            <a:schemeClr val="dk1"/>
                          </a:solidFill>
                          <a:effectLst/>
                          <a:latin typeface="+mn-lt"/>
                          <a:ea typeface="+mn-ea"/>
                          <a:cs typeface="+mn-cs"/>
                        </a:rPr>
                        <a:t> </a:t>
                      </a:r>
                      <a:r>
                        <a:rPr lang="pt-BR" sz="1800" b="0" i="0" kern="1200" dirty="0" err="1">
                          <a:solidFill>
                            <a:schemeClr val="dk1"/>
                          </a:solidFill>
                          <a:effectLst/>
                          <a:latin typeface="+mn-lt"/>
                          <a:ea typeface="+mn-ea"/>
                          <a:cs typeface="+mn-cs"/>
                        </a:rPr>
                        <a:t>Respiratorio</a:t>
                      </a:r>
                      <a:r>
                        <a:rPr lang="pt-BR" sz="1800" b="0" i="0" kern="1200" dirty="0">
                          <a:solidFill>
                            <a:schemeClr val="dk1"/>
                          </a:solidFill>
                          <a:effectLst/>
                          <a:latin typeface="+mn-lt"/>
                          <a:ea typeface="+mn-ea"/>
                          <a:cs typeface="+mn-cs"/>
                        </a:rPr>
                        <a:t> (VSR)</a:t>
                      </a:r>
                    </a:p>
                    <a:p>
                      <a:pPr fontAlgn="base"/>
                      <a:r>
                        <a:rPr lang="pt-BR" sz="1800" b="0" i="0" kern="1200" dirty="0">
                          <a:solidFill>
                            <a:schemeClr val="dk1"/>
                          </a:solidFill>
                          <a:effectLst/>
                          <a:latin typeface="+mn-lt"/>
                          <a:ea typeface="+mn-ea"/>
                          <a:cs typeface="+mn-cs"/>
                        </a:rPr>
                        <a:t>Herpes </a:t>
                      </a:r>
                      <a:r>
                        <a:rPr lang="pt-BR" sz="1800" b="0" i="0" kern="1200" dirty="0" err="1">
                          <a:solidFill>
                            <a:schemeClr val="dk1"/>
                          </a:solidFill>
                          <a:effectLst/>
                          <a:latin typeface="+mn-lt"/>
                          <a:ea typeface="+mn-ea"/>
                          <a:cs typeface="+mn-cs"/>
                        </a:rPr>
                        <a:t>virus</a:t>
                      </a:r>
                      <a:r>
                        <a:rPr lang="pt-BR" sz="1800" b="0" i="0" kern="1200" dirty="0">
                          <a:solidFill>
                            <a:schemeClr val="dk1"/>
                          </a:solidFill>
                          <a:effectLst/>
                          <a:latin typeface="+mn-lt"/>
                          <a:ea typeface="+mn-ea"/>
                          <a:cs typeface="+mn-cs"/>
                        </a:rPr>
                        <a:t>.</a:t>
                      </a:r>
                      <a:endParaRPr lang="es-CO" dirty="0"/>
                    </a:p>
                  </a:txBody>
                  <a:tcPr/>
                </a:tc>
                <a:tc>
                  <a:txBody>
                    <a:bodyPr/>
                    <a:lstStyle/>
                    <a:p>
                      <a:pPr fontAlgn="base"/>
                      <a:r>
                        <a:rPr lang="es-CO" sz="1800" b="0" i="0" kern="1200" dirty="0">
                          <a:solidFill>
                            <a:schemeClr val="dk1"/>
                          </a:solidFill>
                          <a:effectLst/>
                          <a:latin typeface="+mn-lt"/>
                          <a:ea typeface="+mn-ea"/>
                          <a:cs typeface="+mn-cs"/>
                        </a:rPr>
                        <a:t>VSR</a:t>
                      </a:r>
                    </a:p>
                    <a:p>
                      <a:pPr fontAlgn="base"/>
                      <a:r>
                        <a:rPr lang="es-CO" sz="1800" b="0" i="0" kern="1200" dirty="0">
                          <a:solidFill>
                            <a:schemeClr val="dk1"/>
                          </a:solidFill>
                          <a:effectLst/>
                          <a:latin typeface="+mn-lt"/>
                          <a:ea typeface="+mn-ea"/>
                          <a:cs typeface="+mn-cs"/>
                        </a:rPr>
                        <a:t>Virus de Influenza A y B.</a:t>
                      </a:r>
                    </a:p>
                    <a:p>
                      <a:pPr fontAlgn="base"/>
                      <a:r>
                        <a:rPr lang="es-CO" sz="1800" b="0" i="0" kern="1200" dirty="0">
                          <a:solidFill>
                            <a:schemeClr val="dk1"/>
                          </a:solidFill>
                          <a:effectLst/>
                          <a:latin typeface="+mn-lt"/>
                          <a:ea typeface="+mn-ea"/>
                          <a:cs typeface="+mn-cs"/>
                        </a:rPr>
                        <a:t>Virus </a:t>
                      </a:r>
                      <a:r>
                        <a:rPr lang="es-CO" sz="1800" b="0" i="0" kern="1200" dirty="0" err="1">
                          <a:solidFill>
                            <a:schemeClr val="dk1"/>
                          </a:solidFill>
                          <a:effectLst/>
                          <a:latin typeface="+mn-lt"/>
                          <a:ea typeface="+mn-ea"/>
                          <a:cs typeface="+mn-cs"/>
                        </a:rPr>
                        <a:t>parainfluenza</a:t>
                      </a:r>
                      <a:r>
                        <a:rPr lang="es-CO" sz="1800" b="0" i="0" kern="1200" dirty="0">
                          <a:solidFill>
                            <a:schemeClr val="dk1"/>
                          </a:solidFill>
                          <a:effectLst/>
                          <a:latin typeface="+mn-lt"/>
                          <a:ea typeface="+mn-ea"/>
                          <a:cs typeface="+mn-cs"/>
                        </a:rPr>
                        <a:t>.</a:t>
                      </a:r>
                    </a:p>
                    <a:p>
                      <a:pPr fontAlgn="base"/>
                      <a:r>
                        <a:rPr lang="es-CO" sz="1800" b="0" i="0" kern="1200" dirty="0">
                          <a:solidFill>
                            <a:schemeClr val="dk1"/>
                          </a:solidFill>
                          <a:effectLst/>
                          <a:latin typeface="+mn-lt"/>
                          <a:ea typeface="+mn-ea"/>
                          <a:cs typeface="+mn-cs"/>
                        </a:rPr>
                        <a:t>Adenovirus.</a:t>
                      </a:r>
                    </a:p>
                    <a:p>
                      <a:pPr fontAlgn="base"/>
                      <a:r>
                        <a:rPr lang="es-CO" sz="1800" b="0" i="0" kern="1200" dirty="0" err="1">
                          <a:solidFill>
                            <a:schemeClr val="dk1"/>
                          </a:solidFill>
                          <a:effectLst/>
                          <a:latin typeface="+mn-lt"/>
                          <a:ea typeface="+mn-ea"/>
                          <a:cs typeface="+mn-cs"/>
                        </a:rPr>
                        <a:t>Metapneumovirus</a:t>
                      </a:r>
                      <a:r>
                        <a:rPr lang="es-CO" sz="1800" b="0" i="0" kern="1200" dirty="0">
                          <a:solidFill>
                            <a:schemeClr val="dk1"/>
                          </a:solidFill>
                          <a:effectLst/>
                          <a:latin typeface="+mn-lt"/>
                          <a:ea typeface="+mn-ea"/>
                          <a:cs typeface="+mn-cs"/>
                        </a:rPr>
                        <a:t>.</a:t>
                      </a:r>
                      <a:endParaRPr lang="es-CO" dirty="0"/>
                    </a:p>
                  </a:txBody>
                  <a:tcPr/>
                </a:tc>
                <a:tc>
                  <a:txBody>
                    <a:bodyPr/>
                    <a:lstStyle/>
                    <a:p>
                      <a:pPr fontAlgn="base"/>
                      <a:r>
                        <a:rPr lang="es-CO" sz="1800" b="0" i="0" kern="1200" dirty="0">
                          <a:solidFill>
                            <a:schemeClr val="dk1"/>
                          </a:solidFill>
                          <a:effectLst/>
                          <a:latin typeface="+mn-lt"/>
                          <a:ea typeface="+mn-ea"/>
                          <a:cs typeface="+mn-cs"/>
                        </a:rPr>
                        <a:t>VSR</a:t>
                      </a:r>
                    </a:p>
                    <a:p>
                      <a:pPr fontAlgn="base"/>
                      <a:r>
                        <a:rPr lang="es-CO" sz="1800" b="0" i="0" kern="1200" dirty="0">
                          <a:solidFill>
                            <a:schemeClr val="dk1"/>
                          </a:solidFill>
                          <a:effectLst/>
                          <a:latin typeface="+mn-lt"/>
                          <a:ea typeface="+mn-ea"/>
                          <a:cs typeface="+mn-cs"/>
                        </a:rPr>
                        <a:t>Virus influenza A y B.</a:t>
                      </a:r>
                    </a:p>
                    <a:p>
                      <a:pPr fontAlgn="base"/>
                      <a:r>
                        <a:rPr lang="es-CO" sz="1800" b="0" i="0" kern="1200" dirty="0">
                          <a:solidFill>
                            <a:schemeClr val="dk1"/>
                          </a:solidFill>
                          <a:effectLst/>
                          <a:latin typeface="+mn-lt"/>
                          <a:ea typeface="+mn-ea"/>
                          <a:cs typeface="+mn-cs"/>
                        </a:rPr>
                        <a:t>Virus </a:t>
                      </a:r>
                      <a:r>
                        <a:rPr lang="es-CO" sz="1800" b="0" i="0" kern="1200" dirty="0" err="1">
                          <a:solidFill>
                            <a:schemeClr val="dk1"/>
                          </a:solidFill>
                          <a:effectLst/>
                          <a:latin typeface="+mn-lt"/>
                          <a:ea typeface="+mn-ea"/>
                          <a:cs typeface="+mn-cs"/>
                        </a:rPr>
                        <a:t>parainfluenza</a:t>
                      </a:r>
                      <a:r>
                        <a:rPr lang="es-CO" sz="1800" b="0" i="0" kern="1200" dirty="0">
                          <a:solidFill>
                            <a:schemeClr val="dk1"/>
                          </a:solidFill>
                          <a:effectLst/>
                          <a:latin typeface="+mn-lt"/>
                          <a:ea typeface="+mn-ea"/>
                          <a:cs typeface="+mn-cs"/>
                        </a:rPr>
                        <a:t>.</a:t>
                      </a:r>
                    </a:p>
                    <a:p>
                      <a:pPr fontAlgn="base"/>
                      <a:r>
                        <a:rPr lang="es-CO" sz="1800" b="0" i="0" kern="1200" dirty="0">
                          <a:solidFill>
                            <a:schemeClr val="dk1"/>
                          </a:solidFill>
                          <a:effectLst/>
                          <a:latin typeface="+mn-lt"/>
                          <a:ea typeface="+mn-ea"/>
                          <a:cs typeface="+mn-cs"/>
                        </a:rPr>
                        <a:t>Adenovirus.</a:t>
                      </a:r>
                    </a:p>
                    <a:p>
                      <a:pPr fontAlgn="base"/>
                      <a:r>
                        <a:rPr lang="es-CO" sz="1800" b="0" i="0" kern="1200" dirty="0" err="1">
                          <a:solidFill>
                            <a:schemeClr val="dk1"/>
                          </a:solidFill>
                          <a:effectLst/>
                          <a:latin typeface="+mn-lt"/>
                          <a:ea typeface="+mn-ea"/>
                          <a:cs typeface="+mn-cs"/>
                        </a:rPr>
                        <a:t>Metapneumovirus</a:t>
                      </a:r>
                      <a:endParaRPr lang="es-CO" sz="1800" b="0" i="0" kern="1200" dirty="0">
                        <a:solidFill>
                          <a:schemeClr val="dk1"/>
                        </a:solidFill>
                        <a:effectLst/>
                        <a:latin typeface="+mn-lt"/>
                        <a:ea typeface="+mn-ea"/>
                        <a:cs typeface="+mn-cs"/>
                      </a:endParaRPr>
                    </a:p>
                    <a:p>
                      <a:pPr fontAlgn="base"/>
                      <a:r>
                        <a:rPr lang="es-CO" sz="1800" b="0" i="0" kern="1200" dirty="0" err="1">
                          <a:solidFill>
                            <a:schemeClr val="dk1"/>
                          </a:solidFill>
                          <a:effectLst/>
                          <a:latin typeface="+mn-lt"/>
                          <a:ea typeface="+mn-ea"/>
                          <a:cs typeface="+mn-cs"/>
                        </a:rPr>
                        <a:t>Rhinovirus</a:t>
                      </a:r>
                      <a:r>
                        <a:rPr lang="es-CO" sz="1800" b="0" i="0" kern="1200" dirty="0">
                          <a:solidFill>
                            <a:schemeClr val="dk1"/>
                          </a:solidFill>
                          <a:effectLst/>
                          <a:latin typeface="+mn-lt"/>
                          <a:ea typeface="+mn-ea"/>
                          <a:cs typeface="+mn-cs"/>
                        </a:rPr>
                        <a:t>.</a:t>
                      </a:r>
                      <a:endParaRPr lang="es-C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i="0" kern="1200" dirty="0">
                          <a:solidFill>
                            <a:schemeClr val="dk1"/>
                          </a:solidFill>
                          <a:effectLst/>
                          <a:latin typeface="+mn-lt"/>
                          <a:ea typeface="+mn-ea"/>
                          <a:cs typeface="+mn-cs"/>
                        </a:rPr>
                        <a:t>Virus influenza A y B.</a:t>
                      </a:r>
                    </a:p>
                    <a:p>
                      <a:endParaRPr lang="es-CO" dirty="0"/>
                    </a:p>
                  </a:txBody>
                  <a:tcPr/>
                </a:tc>
                <a:extLst>
                  <a:ext uri="{0D108BD9-81ED-4DB2-BD59-A6C34878D82A}">
                    <a16:rowId xmlns:a16="http://schemas.microsoft.com/office/drawing/2014/main" val="3230371201"/>
                  </a:ext>
                </a:extLst>
              </a:tr>
            </a:tbl>
          </a:graphicData>
        </a:graphic>
      </p:graphicFrame>
    </p:spTree>
    <p:extLst>
      <p:ext uri="{BB962C8B-B14F-4D97-AF65-F5344CB8AC3E}">
        <p14:creationId xmlns:p14="http://schemas.microsoft.com/office/powerpoint/2010/main" val="175637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B0816C1D-4BA7-1650-3255-313B201AD50D}"/>
              </a:ext>
            </a:extLst>
          </p:cNvPr>
          <p:cNvSpPr txBox="1"/>
          <p:nvPr/>
        </p:nvSpPr>
        <p:spPr>
          <a:xfrm>
            <a:off x="5122611" y="385599"/>
            <a:ext cx="6194322" cy="584775"/>
          </a:xfrm>
          <a:prstGeom prst="rect">
            <a:avLst/>
          </a:prstGeom>
          <a:noFill/>
        </p:spPr>
        <p:txBody>
          <a:bodyPr wrap="square">
            <a:spAutoFit/>
          </a:bodyPr>
          <a:lstStyle/>
          <a:p>
            <a:r>
              <a:rPr lang="es-ES" sz="3200" b="1" i="0" u="none" strike="noStrike" baseline="0" dirty="0">
                <a:solidFill>
                  <a:schemeClr val="accent3">
                    <a:lumMod val="75000"/>
                  </a:schemeClr>
                </a:solidFill>
              </a:rPr>
              <a:t>Diagnóstico </a:t>
            </a:r>
            <a:endParaRPr lang="es-CO" sz="3200" dirty="0"/>
          </a:p>
        </p:txBody>
      </p:sp>
      <p:pic>
        <p:nvPicPr>
          <p:cNvPr id="10" name="Imagen 9">
            <a:extLst>
              <a:ext uri="{FF2B5EF4-FFF2-40B4-BE49-F238E27FC236}">
                <a16:creationId xmlns:a16="http://schemas.microsoft.com/office/drawing/2014/main" id="{7579EC1A-4E63-8059-EDEB-D886DD4A25A7}"/>
              </a:ext>
            </a:extLst>
          </p:cNvPr>
          <p:cNvPicPr>
            <a:picLocks noChangeAspect="1"/>
          </p:cNvPicPr>
          <p:nvPr/>
        </p:nvPicPr>
        <p:blipFill>
          <a:blip r:embed="rId3"/>
          <a:stretch>
            <a:fillRect/>
          </a:stretch>
        </p:blipFill>
        <p:spPr>
          <a:xfrm>
            <a:off x="2143760" y="1314996"/>
            <a:ext cx="8339600" cy="5075055"/>
          </a:xfrm>
          <a:prstGeom prst="rect">
            <a:avLst/>
          </a:prstGeom>
        </p:spPr>
      </p:pic>
    </p:spTree>
    <p:extLst>
      <p:ext uri="{BB962C8B-B14F-4D97-AF65-F5344CB8AC3E}">
        <p14:creationId xmlns:p14="http://schemas.microsoft.com/office/powerpoint/2010/main" val="186399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4853F915-C2BA-8878-84B6-ABAAFED19E65}"/>
              </a:ext>
            </a:extLst>
          </p:cNvPr>
          <p:cNvSpPr txBox="1"/>
          <p:nvPr/>
        </p:nvSpPr>
        <p:spPr>
          <a:xfrm>
            <a:off x="668588" y="1628452"/>
            <a:ext cx="10658175" cy="5632311"/>
          </a:xfrm>
          <a:prstGeom prst="rect">
            <a:avLst/>
          </a:prstGeom>
          <a:noFill/>
        </p:spPr>
        <p:txBody>
          <a:bodyPr wrap="square">
            <a:spAutoFit/>
          </a:bodyPr>
          <a:lstStyle/>
          <a:p>
            <a:pPr marL="285750" indent="-285750" algn="just">
              <a:buFont typeface="Wingdings" panose="05000000000000000000" pitchFamily="2" charset="2"/>
              <a:buChar char="Ø"/>
            </a:pPr>
            <a:r>
              <a:rPr lang="es-ES" sz="2400" b="0" i="0" dirty="0">
                <a:solidFill>
                  <a:srgbClr val="313131"/>
                </a:solidFill>
                <a:effectLst/>
                <a:highlight>
                  <a:srgbClr val="E3ECF9"/>
                </a:highlight>
                <a:latin typeface="Raleway" pitchFamily="2" charset="0"/>
              </a:rPr>
              <a:t>La fiebre no es un criterio eficiente para establecer el diagnóstico de neumonía, dado que otras enfermedades pediátricas se acompañan de fiebre  y eventualmente algunos casos de neumonía cursan sin fiebre (</a:t>
            </a:r>
            <a:r>
              <a:rPr lang="es-ES" sz="2400" b="1" i="0" dirty="0">
                <a:solidFill>
                  <a:srgbClr val="313131"/>
                </a:solidFill>
                <a:effectLst/>
                <a:highlight>
                  <a:srgbClr val="E3ECF9"/>
                </a:highlight>
                <a:latin typeface="Raleway" pitchFamily="2" charset="0"/>
              </a:rPr>
              <a:t>neumonía afebril del lactante</a:t>
            </a:r>
            <a:r>
              <a:rPr lang="es-ES" sz="2400" b="0" i="0" dirty="0">
                <a:solidFill>
                  <a:srgbClr val="313131"/>
                </a:solidFill>
                <a:effectLst/>
                <a:highlight>
                  <a:srgbClr val="E3ECF9"/>
                </a:highlight>
                <a:latin typeface="Raleway" pitchFamily="2" charset="0"/>
              </a:rPr>
              <a:t>).</a:t>
            </a:r>
          </a:p>
          <a:p>
            <a:pPr marL="285750" indent="-285750" algn="just">
              <a:buFont typeface="Wingdings" panose="05000000000000000000" pitchFamily="2" charset="2"/>
              <a:buChar char="Ø"/>
            </a:pPr>
            <a:endParaRPr lang="es-ES" sz="2400"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endParaRPr lang="es-ES" sz="2400"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r>
              <a:rPr lang="es-ES" sz="2400" b="1" i="0" dirty="0">
                <a:solidFill>
                  <a:srgbClr val="313131"/>
                </a:solidFill>
                <a:effectLst/>
                <a:highlight>
                  <a:srgbClr val="E3ECF9"/>
                </a:highlight>
                <a:latin typeface="Raleway" pitchFamily="2" charset="0"/>
              </a:rPr>
              <a:t>La taquipnea es el mejor signo único predictor de neumonía</a:t>
            </a:r>
            <a:r>
              <a:rPr lang="es-ES" sz="2400" b="0" i="0" dirty="0">
                <a:solidFill>
                  <a:srgbClr val="313131"/>
                </a:solidFill>
                <a:effectLst/>
                <a:highlight>
                  <a:srgbClr val="E3ECF9"/>
                </a:highlight>
                <a:latin typeface="Raleway" pitchFamily="2" charset="0"/>
              </a:rPr>
              <a:t>, ya que muchas veces las alteraciones auscultatorias no están presentes, especialmente en los lactantes.</a:t>
            </a:r>
          </a:p>
          <a:p>
            <a:pPr marL="285750" indent="-285750" algn="just">
              <a:buFont typeface="Wingdings" panose="05000000000000000000" pitchFamily="2" charset="2"/>
              <a:buChar char="Ø"/>
            </a:pPr>
            <a:endParaRPr lang="es-ES" sz="2400"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endParaRPr lang="es-ES" sz="2400" b="0" i="0" dirty="0">
              <a:solidFill>
                <a:srgbClr val="313131"/>
              </a:solidFill>
              <a:effectLst/>
              <a:highlight>
                <a:srgbClr val="E3ECF9"/>
              </a:highlight>
              <a:latin typeface="Raleway" pitchFamily="2" charset="0"/>
            </a:endParaRPr>
          </a:p>
          <a:p>
            <a:pPr marL="285750" indent="-285750" algn="just">
              <a:buFont typeface="Wingdings" panose="05000000000000000000" pitchFamily="2" charset="2"/>
              <a:buChar char="Ø"/>
            </a:pPr>
            <a:r>
              <a:rPr lang="es-ES" sz="2400" b="1" i="0" dirty="0">
                <a:solidFill>
                  <a:srgbClr val="313131"/>
                </a:solidFill>
                <a:effectLst/>
                <a:highlight>
                  <a:srgbClr val="E3ECF9"/>
                </a:highlight>
                <a:latin typeface="Raleway" pitchFamily="2" charset="0"/>
              </a:rPr>
              <a:t>La taquipnea es el mejor indicador de infección respiratoria baja.</a:t>
            </a:r>
          </a:p>
          <a:p>
            <a:pPr marL="285750" indent="-285750" algn="just">
              <a:buFont typeface="Wingdings" panose="05000000000000000000" pitchFamily="2" charset="2"/>
              <a:buChar char="Ø"/>
            </a:pPr>
            <a:endParaRPr lang="es-ES" sz="2400"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endParaRPr lang="es-ES" sz="2400"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endParaRPr lang="es-CO" sz="2400" dirty="0"/>
          </a:p>
        </p:txBody>
      </p:sp>
      <p:sp>
        <p:nvSpPr>
          <p:cNvPr id="4" name="CuadroTexto 3">
            <a:extLst>
              <a:ext uri="{FF2B5EF4-FFF2-40B4-BE49-F238E27FC236}">
                <a16:creationId xmlns:a16="http://schemas.microsoft.com/office/drawing/2014/main" id="{608D32A0-F73D-746C-317C-FF84EA603CDB}"/>
              </a:ext>
            </a:extLst>
          </p:cNvPr>
          <p:cNvSpPr txBox="1"/>
          <p:nvPr/>
        </p:nvSpPr>
        <p:spPr>
          <a:xfrm>
            <a:off x="5122611" y="385599"/>
            <a:ext cx="6194322" cy="584775"/>
          </a:xfrm>
          <a:prstGeom prst="rect">
            <a:avLst/>
          </a:prstGeom>
          <a:noFill/>
        </p:spPr>
        <p:txBody>
          <a:bodyPr wrap="square">
            <a:spAutoFit/>
          </a:bodyPr>
          <a:lstStyle/>
          <a:p>
            <a:r>
              <a:rPr lang="es-ES" sz="3200" b="1" i="0" u="none" strike="noStrike" baseline="0" dirty="0">
                <a:solidFill>
                  <a:schemeClr val="accent3">
                    <a:lumMod val="75000"/>
                  </a:schemeClr>
                </a:solidFill>
              </a:rPr>
              <a:t>Diagnóstico </a:t>
            </a:r>
            <a:endParaRPr lang="es-CO" sz="3200" dirty="0"/>
          </a:p>
        </p:txBody>
      </p:sp>
    </p:spTree>
    <p:extLst>
      <p:ext uri="{BB962C8B-B14F-4D97-AF65-F5344CB8AC3E}">
        <p14:creationId xmlns:p14="http://schemas.microsoft.com/office/powerpoint/2010/main" val="321345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4853F915-C2BA-8878-84B6-ABAAFED19E65}"/>
              </a:ext>
            </a:extLst>
          </p:cNvPr>
          <p:cNvSpPr txBox="1"/>
          <p:nvPr/>
        </p:nvSpPr>
        <p:spPr>
          <a:xfrm>
            <a:off x="698084" y="1736604"/>
            <a:ext cx="10658175" cy="4154984"/>
          </a:xfrm>
          <a:prstGeom prst="rect">
            <a:avLst/>
          </a:prstGeom>
          <a:noFill/>
        </p:spPr>
        <p:txBody>
          <a:bodyPr wrap="square">
            <a:spAutoFit/>
          </a:bodyPr>
          <a:lstStyle/>
          <a:p>
            <a:pPr marL="285750" indent="-285750" algn="just">
              <a:buFont typeface="Wingdings" panose="05000000000000000000" pitchFamily="2" charset="2"/>
              <a:buChar char="Ø"/>
            </a:pPr>
            <a:r>
              <a:rPr lang="es-CO" sz="2400" b="1" dirty="0"/>
              <a:t>E</a:t>
            </a:r>
            <a:r>
              <a:rPr lang="es-ES" sz="2400" b="1" i="0" dirty="0">
                <a:solidFill>
                  <a:srgbClr val="313131"/>
                </a:solidFill>
                <a:effectLst/>
                <a:highlight>
                  <a:srgbClr val="E3ECF9"/>
                </a:highlight>
                <a:latin typeface="Raleway" pitchFamily="2" charset="0"/>
              </a:rPr>
              <a:t>l tiraje subcostal es un indicador de gravedad o severidad de la neumonía.</a:t>
            </a:r>
          </a:p>
          <a:p>
            <a:pPr marL="285750" indent="-285750" algn="just">
              <a:buFont typeface="Wingdings" panose="05000000000000000000" pitchFamily="2" charset="2"/>
              <a:buChar char="Ø"/>
            </a:pPr>
            <a:endParaRPr lang="es-ES" sz="2400" b="1" dirty="0">
              <a:solidFill>
                <a:srgbClr val="313131"/>
              </a:solidFill>
              <a:highlight>
                <a:srgbClr val="E3ECF9"/>
              </a:highlight>
              <a:latin typeface="Raleway" pitchFamily="2" charset="0"/>
            </a:endParaRPr>
          </a:p>
          <a:p>
            <a:pPr marL="285750" indent="-285750" algn="just">
              <a:buFont typeface="Wingdings" panose="05000000000000000000" pitchFamily="2" charset="2"/>
              <a:buChar char="Ø"/>
            </a:pPr>
            <a:r>
              <a:rPr lang="es-ES" sz="2400" b="1" i="0" dirty="0">
                <a:solidFill>
                  <a:srgbClr val="313131"/>
                </a:solidFill>
                <a:effectLst/>
                <a:highlight>
                  <a:srgbClr val="E3ECF9"/>
                </a:highlight>
                <a:latin typeface="Raleway" pitchFamily="2" charset="0"/>
              </a:rPr>
              <a:t>los signos de máxima gravedad o predictivos de muerte por neumonía son:</a:t>
            </a:r>
            <a:r>
              <a:rPr lang="es-ES" sz="2400" b="0" i="0" dirty="0">
                <a:solidFill>
                  <a:srgbClr val="313131"/>
                </a:solidFill>
                <a:effectLst/>
                <a:highlight>
                  <a:srgbClr val="E3ECF9"/>
                </a:highlight>
                <a:latin typeface="Raleway" pitchFamily="2" charset="0"/>
              </a:rPr>
              <a:t> </a:t>
            </a:r>
          </a:p>
          <a:p>
            <a:pPr marL="285750" indent="-285750" algn="just">
              <a:buFont typeface="Wingdings" panose="05000000000000000000" pitchFamily="2" charset="2"/>
              <a:buChar char="Ø"/>
            </a:pPr>
            <a:endParaRPr lang="es-ES" sz="2400" b="0" i="0" dirty="0">
              <a:solidFill>
                <a:srgbClr val="313131"/>
              </a:solidFill>
              <a:effectLst/>
              <a:highlight>
                <a:srgbClr val="E3ECF9"/>
              </a:highlight>
              <a:latin typeface="Raleway" pitchFamily="2" charset="0"/>
            </a:endParaRPr>
          </a:p>
          <a:p>
            <a:pPr marL="800100" lvl="1" indent="-342900" algn="just">
              <a:buFont typeface="Arial" panose="020B0604020202020204" pitchFamily="34" charset="0"/>
              <a:buChar char="•"/>
            </a:pPr>
            <a:r>
              <a:rPr lang="es-ES" sz="2400" b="0" i="0" dirty="0">
                <a:solidFill>
                  <a:srgbClr val="313131"/>
                </a:solidFill>
                <a:effectLst/>
                <a:highlight>
                  <a:srgbClr val="E3ECF9"/>
                </a:highlight>
                <a:latin typeface="Raleway" pitchFamily="2" charset="0"/>
              </a:rPr>
              <a:t>La cianosis,</a:t>
            </a:r>
          </a:p>
          <a:p>
            <a:pPr marL="800100" lvl="1" indent="-342900" algn="just">
              <a:buFont typeface="Arial" panose="020B0604020202020204" pitchFamily="34" charset="0"/>
              <a:buChar char="•"/>
            </a:pPr>
            <a:r>
              <a:rPr lang="es-ES" sz="2400" dirty="0">
                <a:solidFill>
                  <a:srgbClr val="313131"/>
                </a:solidFill>
                <a:highlight>
                  <a:srgbClr val="E3ECF9"/>
                </a:highlight>
                <a:latin typeface="Raleway" pitchFamily="2" charset="0"/>
              </a:rPr>
              <a:t>L</a:t>
            </a:r>
            <a:r>
              <a:rPr lang="es-ES" sz="2400" b="0" i="0" dirty="0">
                <a:solidFill>
                  <a:srgbClr val="313131"/>
                </a:solidFill>
                <a:effectLst/>
                <a:highlight>
                  <a:srgbClr val="E3ECF9"/>
                </a:highlight>
                <a:latin typeface="Raleway" pitchFamily="2" charset="0"/>
              </a:rPr>
              <a:t>a incapacidad de ingerir líquidos, </a:t>
            </a:r>
          </a:p>
          <a:p>
            <a:pPr marL="800100" lvl="1" indent="-342900" algn="just">
              <a:buFont typeface="Arial" panose="020B0604020202020204" pitchFamily="34" charset="0"/>
              <a:buChar char="•"/>
            </a:pPr>
            <a:r>
              <a:rPr lang="es-ES" sz="2400" dirty="0">
                <a:solidFill>
                  <a:srgbClr val="313131"/>
                </a:solidFill>
                <a:highlight>
                  <a:srgbClr val="E3ECF9"/>
                </a:highlight>
                <a:latin typeface="Raleway" pitchFamily="2" charset="0"/>
              </a:rPr>
              <a:t>Q</a:t>
            </a:r>
            <a:r>
              <a:rPr lang="es-ES" sz="2400" b="0" i="0" dirty="0">
                <a:solidFill>
                  <a:srgbClr val="313131"/>
                </a:solidFill>
                <a:effectLst/>
                <a:highlight>
                  <a:srgbClr val="E3ECF9"/>
                </a:highlight>
                <a:latin typeface="Raleway" pitchFamily="2" charset="0"/>
              </a:rPr>
              <a:t>uejido,</a:t>
            </a:r>
          </a:p>
          <a:p>
            <a:pPr marL="800100" lvl="1" indent="-342900" algn="just">
              <a:buFont typeface="Arial" panose="020B0604020202020204" pitchFamily="34" charset="0"/>
              <a:buChar char="•"/>
            </a:pPr>
            <a:r>
              <a:rPr lang="es-ES" sz="2400" dirty="0">
                <a:solidFill>
                  <a:srgbClr val="313131"/>
                </a:solidFill>
                <a:highlight>
                  <a:srgbClr val="E3ECF9"/>
                </a:highlight>
                <a:latin typeface="Raleway" pitchFamily="2" charset="0"/>
              </a:rPr>
              <a:t>A</a:t>
            </a:r>
            <a:r>
              <a:rPr lang="es-ES" sz="2400" b="0" i="0" dirty="0">
                <a:solidFill>
                  <a:srgbClr val="313131"/>
                </a:solidFill>
                <a:effectLst/>
                <a:highlight>
                  <a:srgbClr val="E3ECF9"/>
                </a:highlight>
                <a:latin typeface="Raleway" pitchFamily="2" charset="0"/>
              </a:rPr>
              <a:t>leteo nasal,</a:t>
            </a:r>
          </a:p>
          <a:p>
            <a:pPr marL="800100" lvl="1" indent="-342900" algn="just">
              <a:buFont typeface="Arial" panose="020B0604020202020204" pitchFamily="34" charset="0"/>
              <a:buChar char="•"/>
            </a:pPr>
            <a:r>
              <a:rPr lang="es-ES" sz="2400" dirty="0">
                <a:solidFill>
                  <a:srgbClr val="313131"/>
                </a:solidFill>
                <a:highlight>
                  <a:srgbClr val="E3ECF9"/>
                </a:highlight>
                <a:latin typeface="Raleway" pitchFamily="2" charset="0"/>
              </a:rPr>
              <a:t>D</a:t>
            </a:r>
            <a:r>
              <a:rPr lang="es-ES" sz="2400" b="0" i="0" dirty="0">
                <a:solidFill>
                  <a:srgbClr val="313131"/>
                </a:solidFill>
                <a:effectLst/>
                <a:highlight>
                  <a:srgbClr val="E3ECF9"/>
                </a:highlight>
                <a:latin typeface="Raleway" pitchFamily="2" charset="0"/>
              </a:rPr>
              <a:t>esnutrición aguda.</a:t>
            </a:r>
            <a:endParaRPr lang="es-CO" sz="2400" dirty="0"/>
          </a:p>
        </p:txBody>
      </p:sp>
      <p:sp>
        <p:nvSpPr>
          <p:cNvPr id="4" name="CuadroTexto 3">
            <a:extLst>
              <a:ext uri="{FF2B5EF4-FFF2-40B4-BE49-F238E27FC236}">
                <a16:creationId xmlns:a16="http://schemas.microsoft.com/office/drawing/2014/main" id="{608D32A0-F73D-746C-317C-FF84EA603CDB}"/>
              </a:ext>
            </a:extLst>
          </p:cNvPr>
          <p:cNvSpPr txBox="1"/>
          <p:nvPr/>
        </p:nvSpPr>
        <p:spPr>
          <a:xfrm>
            <a:off x="5122611" y="385599"/>
            <a:ext cx="6194322" cy="584775"/>
          </a:xfrm>
          <a:prstGeom prst="rect">
            <a:avLst/>
          </a:prstGeom>
          <a:noFill/>
        </p:spPr>
        <p:txBody>
          <a:bodyPr wrap="square">
            <a:spAutoFit/>
          </a:bodyPr>
          <a:lstStyle/>
          <a:p>
            <a:r>
              <a:rPr lang="es-ES" sz="3200" b="1" i="0" u="none" strike="noStrike" baseline="0" dirty="0">
                <a:solidFill>
                  <a:schemeClr val="accent3">
                    <a:lumMod val="75000"/>
                  </a:schemeClr>
                </a:solidFill>
              </a:rPr>
              <a:t>Diagnóstico </a:t>
            </a:r>
            <a:endParaRPr lang="es-CO" sz="3200" dirty="0"/>
          </a:p>
        </p:txBody>
      </p:sp>
    </p:spTree>
    <p:extLst>
      <p:ext uri="{BB962C8B-B14F-4D97-AF65-F5344CB8AC3E}">
        <p14:creationId xmlns:p14="http://schemas.microsoft.com/office/powerpoint/2010/main" val="209402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8" name="CuadroTexto 7">
            <a:extLst>
              <a:ext uri="{FF2B5EF4-FFF2-40B4-BE49-F238E27FC236}">
                <a16:creationId xmlns:a16="http://schemas.microsoft.com/office/drawing/2014/main" id="{04B94E66-66F3-0D97-2DF2-DD426C584BF4}"/>
              </a:ext>
            </a:extLst>
          </p:cNvPr>
          <p:cNvSpPr txBox="1"/>
          <p:nvPr/>
        </p:nvSpPr>
        <p:spPr>
          <a:xfrm>
            <a:off x="3047999" y="304801"/>
            <a:ext cx="6027174" cy="646331"/>
          </a:xfrm>
          <a:prstGeom prst="rect">
            <a:avLst/>
          </a:prstGeom>
          <a:noFill/>
        </p:spPr>
        <p:txBody>
          <a:bodyPr wrap="square" rtlCol="0">
            <a:spAutoFit/>
          </a:bodyPr>
          <a:lstStyle/>
          <a:p>
            <a:pPr algn="ctr"/>
            <a:r>
              <a:rPr lang="es-CO" sz="3600" b="1" dirty="0">
                <a:solidFill>
                  <a:schemeClr val="accent6">
                    <a:lumMod val="50000"/>
                  </a:schemeClr>
                </a:solidFill>
              </a:rPr>
              <a:t>Diagnóstico</a:t>
            </a:r>
          </a:p>
        </p:txBody>
      </p:sp>
      <p:graphicFrame>
        <p:nvGraphicFramePr>
          <p:cNvPr id="9" name="Diagrama 8">
            <a:extLst>
              <a:ext uri="{FF2B5EF4-FFF2-40B4-BE49-F238E27FC236}">
                <a16:creationId xmlns:a16="http://schemas.microsoft.com/office/drawing/2014/main" id="{E860A391-C964-94E2-5DFB-7A951BE5C8DD}"/>
              </a:ext>
            </a:extLst>
          </p:cNvPr>
          <p:cNvGraphicFramePr/>
          <p:nvPr>
            <p:extLst>
              <p:ext uri="{D42A27DB-BD31-4B8C-83A1-F6EECF244321}">
                <p14:modId xmlns:p14="http://schemas.microsoft.com/office/powerpoint/2010/main" val="2120726440"/>
              </p:ext>
            </p:extLst>
          </p:nvPr>
        </p:nvGraphicFramePr>
        <p:xfrm>
          <a:off x="1150373" y="1191617"/>
          <a:ext cx="10078065" cy="5341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12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sp>
        <p:nvSpPr>
          <p:cNvPr id="2" name="CuadroTexto 1">
            <a:extLst>
              <a:ext uri="{FF2B5EF4-FFF2-40B4-BE49-F238E27FC236}">
                <a16:creationId xmlns:a16="http://schemas.microsoft.com/office/drawing/2014/main" id="{121EE078-CFFD-D9E2-753F-E54FA98524C7}"/>
              </a:ext>
            </a:extLst>
          </p:cNvPr>
          <p:cNvSpPr txBox="1"/>
          <p:nvPr/>
        </p:nvSpPr>
        <p:spPr>
          <a:xfrm>
            <a:off x="3047999" y="304801"/>
            <a:ext cx="6027174" cy="646331"/>
          </a:xfrm>
          <a:prstGeom prst="rect">
            <a:avLst/>
          </a:prstGeom>
          <a:noFill/>
        </p:spPr>
        <p:txBody>
          <a:bodyPr wrap="square" rtlCol="0">
            <a:spAutoFit/>
          </a:bodyPr>
          <a:lstStyle/>
          <a:p>
            <a:pPr algn="ctr"/>
            <a:r>
              <a:rPr lang="es-CO" sz="3600" b="1" dirty="0">
                <a:solidFill>
                  <a:schemeClr val="accent6">
                    <a:lumMod val="50000"/>
                  </a:schemeClr>
                </a:solidFill>
              </a:rPr>
              <a:t>Diagnóstico</a:t>
            </a:r>
          </a:p>
        </p:txBody>
      </p:sp>
      <p:pic>
        <p:nvPicPr>
          <p:cNvPr id="4" name="Imagen 3">
            <a:extLst>
              <a:ext uri="{FF2B5EF4-FFF2-40B4-BE49-F238E27FC236}">
                <a16:creationId xmlns:a16="http://schemas.microsoft.com/office/drawing/2014/main" id="{45F82C09-4069-E311-166D-E4635744E204}"/>
              </a:ext>
            </a:extLst>
          </p:cNvPr>
          <p:cNvPicPr>
            <a:picLocks noChangeAspect="1"/>
          </p:cNvPicPr>
          <p:nvPr/>
        </p:nvPicPr>
        <p:blipFill>
          <a:blip r:embed="rId4"/>
          <a:stretch>
            <a:fillRect/>
          </a:stretch>
        </p:blipFill>
        <p:spPr>
          <a:xfrm>
            <a:off x="5176962" y="1431848"/>
            <a:ext cx="5690958" cy="4961076"/>
          </a:xfrm>
          <a:prstGeom prst="rect">
            <a:avLst/>
          </a:prstGeom>
        </p:spPr>
      </p:pic>
      <p:sp>
        <p:nvSpPr>
          <p:cNvPr id="7" name="CuadroTexto 6">
            <a:extLst>
              <a:ext uri="{FF2B5EF4-FFF2-40B4-BE49-F238E27FC236}">
                <a16:creationId xmlns:a16="http://schemas.microsoft.com/office/drawing/2014/main" id="{FC032BC1-6136-E222-543A-E40805B425A3}"/>
              </a:ext>
            </a:extLst>
          </p:cNvPr>
          <p:cNvSpPr txBox="1"/>
          <p:nvPr/>
        </p:nvSpPr>
        <p:spPr>
          <a:xfrm>
            <a:off x="619760" y="1863142"/>
            <a:ext cx="3881120" cy="2677656"/>
          </a:xfrm>
          <a:prstGeom prst="rect">
            <a:avLst/>
          </a:prstGeom>
          <a:noFill/>
          <a:ln>
            <a:solidFill>
              <a:schemeClr val="accent3">
                <a:lumMod val="75000"/>
              </a:schemeClr>
            </a:solidFill>
          </a:ln>
        </p:spPr>
        <p:txBody>
          <a:bodyPr wrap="square" rtlCol="0">
            <a:spAutoFit/>
          </a:bodyPr>
          <a:lstStyle/>
          <a:p>
            <a:pPr algn="ctr"/>
            <a:r>
              <a:rPr lang="es-CO" sz="2800" dirty="0"/>
              <a:t>Saturación de Oxígeno para considerar hipoxemia,  medida por oximetría de pulso de acuerdo con la altitud sobre el nivel del mar </a:t>
            </a:r>
          </a:p>
        </p:txBody>
      </p:sp>
      <p:sp>
        <p:nvSpPr>
          <p:cNvPr id="9" name="CuadroTexto 8">
            <a:extLst>
              <a:ext uri="{FF2B5EF4-FFF2-40B4-BE49-F238E27FC236}">
                <a16:creationId xmlns:a16="http://schemas.microsoft.com/office/drawing/2014/main" id="{7936366C-8B9F-8B29-1091-E13CA68A1386}"/>
              </a:ext>
            </a:extLst>
          </p:cNvPr>
          <p:cNvSpPr txBox="1"/>
          <p:nvPr/>
        </p:nvSpPr>
        <p:spPr>
          <a:xfrm>
            <a:off x="1651819" y="6411941"/>
            <a:ext cx="9940413" cy="369332"/>
          </a:xfrm>
          <a:prstGeom prst="rect">
            <a:avLst/>
          </a:prstGeom>
          <a:noFill/>
        </p:spPr>
        <p:txBody>
          <a:bodyPr wrap="square">
            <a:spAutoFit/>
          </a:bodyPr>
          <a:lstStyle/>
          <a:p>
            <a:r>
              <a:rPr lang="es-CO" dirty="0"/>
              <a:t>https://herramientaclinicaprimerainfancia.minsalud.gov.co/modulo-6/neumonia/</a:t>
            </a:r>
          </a:p>
        </p:txBody>
      </p:sp>
      <p:sp>
        <p:nvSpPr>
          <p:cNvPr id="11" name="CuadroTexto 10">
            <a:extLst>
              <a:ext uri="{FF2B5EF4-FFF2-40B4-BE49-F238E27FC236}">
                <a16:creationId xmlns:a16="http://schemas.microsoft.com/office/drawing/2014/main" id="{3E5C302E-A0CA-1B54-4ABA-D6AE703F4110}"/>
              </a:ext>
            </a:extLst>
          </p:cNvPr>
          <p:cNvSpPr txBox="1"/>
          <p:nvPr/>
        </p:nvSpPr>
        <p:spPr>
          <a:xfrm>
            <a:off x="619760" y="5024284"/>
            <a:ext cx="3881120" cy="1015663"/>
          </a:xfrm>
          <a:prstGeom prst="rect">
            <a:avLst/>
          </a:prstGeom>
          <a:noFill/>
        </p:spPr>
        <p:txBody>
          <a:bodyPr wrap="square" rtlCol="0">
            <a:spAutoFit/>
          </a:bodyPr>
          <a:lstStyle/>
          <a:p>
            <a:pPr algn="ctr"/>
            <a:r>
              <a:rPr lang="es-CO" sz="2000" b="1" u="sng" dirty="0">
                <a:solidFill>
                  <a:schemeClr val="accent2"/>
                </a:solidFill>
              </a:rPr>
              <a:t>Importante: </a:t>
            </a:r>
            <a:r>
              <a:rPr lang="es-CO" sz="2000" b="1" dirty="0">
                <a:solidFill>
                  <a:schemeClr val="accent2"/>
                </a:solidFill>
              </a:rPr>
              <a:t>una técnica adecuada de medición de la SO2</a:t>
            </a:r>
          </a:p>
        </p:txBody>
      </p:sp>
    </p:spTree>
    <p:extLst>
      <p:ext uri="{BB962C8B-B14F-4D97-AF65-F5344CB8AC3E}">
        <p14:creationId xmlns:p14="http://schemas.microsoft.com/office/powerpoint/2010/main" val="180140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Recomendaciones para el tratamiento, seguimiento y la prevención </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4" name="CuadroTexto 3">
            <a:extLst>
              <a:ext uri="{FF2B5EF4-FFF2-40B4-BE49-F238E27FC236}">
                <a16:creationId xmlns:a16="http://schemas.microsoft.com/office/drawing/2014/main" id="{ED651133-9BA8-C993-ED5F-63F6F2223653}"/>
              </a:ext>
            </a:extLst>
          </p:cNvPr>
          <p:cNvSpPr txBox="1"/>
          <p:nvPr/>
        </p:nvSpPr>
        <p:spPr>
          <a:xfrm>
            <a:off x="1012724" y="6132475"/>
            <a:ext cx="10412360" cy="461665"/>
          </a:xfrm>
          <a:prstGeom prst="rect">
            <a:avLst/>
          </a:prstGeom>
          <a:noFill/>
        </p:spPr>
        <p:txBody>
          <a:bodyPr wrap="square">
            <a:spAutoFit/>
          </a:bodyPr>
          <a:lstStyle/>
          <a:p>
            <a:pPr algn="ctr"/>
            <a:r>
              <a:rPr lang="es-ES" sz="1200" b="0" i="0" dirty="0">
                <a:solidFill>
                  <a:srgbClr val="31708F"/>
                </a:solidFill>
                <a:effectLst/>
                <a:latin typeface="Raleway" pitchFamily="2" charset="0"/>
              </a:rPr>
              <a:t>Ministerio de Salud y Protección Social. Guía de práctica clínica para la evaluación del riesgo y manejo inicial de la neumonía en niños y niñas menores de 5 años y bronquiolitis en niños y niñas menores de 2 años. 2014</a:t>
            </a:r>
            <a:endParaRPr lang="es-CO" sz="1200" dirty="0"/>
          </a:p>
        </p:txBody>
      </p:sp>
    </p:spTree>
    <p:extLst>
      <p:ext uri="{BB962C8B-B14F-4D97-AF65-F5344CB8AC3E}">
        <p14:creationId xmlns:p14="http://schemas.microsoft.com/office/powerpoint/2010/main" val="47243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pPr marL="0" indent="0" algn="ctr">
              <a:buNone/>
            </a:pPr>
            <a:r>
              <a:rPr lang="es-CO" sz="4000" b="1" dirty="0"/>
              <a:t>Agenda</a:t>
            </a:r>
          </a:p>
          <a:p>
            <a:endParaRPr lang="es-CO" dirty="0"/>
          </a:p>
          <a:p>
            <a:r>
              <a:rPr lang="es-CO" dirty="0"/>
              <a:t>Impacto de la Infección Respiratoria Aguda</a:t>
            </a:r>
          </a:p>
          <a:p>
            <a:r>
              <a:rPr lang="es-CO" dirty="0"/>
              <a:t>Aspectos  claves en Neumonía y Bronquiolitis  </a:t>
            </a:r>
          </a:p>
          <a:p>
            <a:r>
              <a:rPr lang="es-CO" dirty="0"/>
              <a:t>Recomendaciones para el  tratamiento,  seguimiento y la prevención</a:t>
            </a:r>
          </a:p>
          <a:p>
            <a:r>
              <a:rPr lang="es-CO" dirty="0"/>
              <a:t>Mensajes finales estado del arte  </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313188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CuadroTexto 5">
            <a:extLst>
              <a:ext uri="{FF2B5EF4-FFF2-40B4-BE49-F238E27FC236}">
                <a16:creationId xmlns:a16="http://schemas.microsoft.com/office/drawing/2014/main" id="{D9F9D60F-6341-C13B-D71C-A27662D30CC1}"/>
              </a:ext>
            </a:extLst>
          </p:cNvPr>
          <p:cNvSpPr txBox="1"/>
          <p:nvPr/>
        </p:nvSpPr>
        <p:spPr>
          <a:xfrm>
            <a:off x="894735" y="467305"/>
            <a:ext cx="10825316" cy="584775"/>
          </a:xfrm>
          <a:prstGeom prst="rect">
            <a:avLst/>
          </a:prstGeom>
          <a:noFill/>
        </p:spPr>
        <p:txBody>
          <a:bodyPr wrap="square">
            <a:spAutoFit/>
          </a:bodyPr>
          <a:lstStyle/>
          <a:p>
            <a:pPr algn="ctr"/>
            <a:r>
              <a:rPr lang="es-ES" sz="3200" b="1" i="0" u="none" strike="noStrike" baseline="0" dirty="0">
                <a:solidFill>
                  <a:schemeClr val="accent3">
                    <a:lumMod val="75000"/>
                  </a:schemeClr>
                </a:solidFill>
                <a:latin typeface="Aptos" panose="020B0004020202020204" pitchFamily="34" charset="0"/>
              </a:rPr>
              <a:t>Pasos esenciales</a:t>
            </a:r>
          </a:p>
        </p:txBody>
      </p:sp>
      <p:graphicFrame>
        <p:nvGraphicFramePr>
          <p:cNvPr id="3" name="Diagrama 2">
            <a:extLst>
              <a:ext uri="{FF2B5EF4-FFF2-40B4-BE49-F238E27FC236}">
                <a16:creationId xmlns:a16="http://schemas.microsoft.com/office/drawing/2014/main" id="{3DF480D2-0A7D-6C8B-EBA6-4C608B446C3D}"/>
              </a:ext>
            </a:extLst>
          </p:cNvPr>
          <p:cNvGraphicFramePr/>
          <p:nvPr>
            <p:extLst>
              <p:ext uri="{D42A27DB-BD31-4B8C-83A1-F6EECF244321}">
                <p14:modId xmlns:p14="http://schemas.microsoft.com/office/powerpoint/2010/main" val="1346121493"/>
              </p:ext>
            </p:extLst>
          </p:nvPr>
        </p:nvGraphicFramePr>
        <p:xfrm>
          <a:off x="-442453" y="1444009"/>
          <a:ext cx="12162504" cy="506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558E94B-3B97-11C4-4043-8EFC8628E0AC}"/>
              </a:ext>
            </a:extLst>
          </p:cNvPr>
          <p:cNvSpPr txBox="1"/>
          <p:nvPr/>
        </p:nvSpPr>
        <p:spPr>
          <a:xfrm>
            <a:off x="6823590" y="4377501"/>
            <a:ext cx="6096000" cy="369332"/>
          </a:xfrm>
          <a:prstGeom prst="rect">
            <a:avLst/>
          </a:prstGeom>
          <a:noFill/>
        </p:spPr>
        <p:txBody>
          <a:bodyPr wrap="square">
            <a:spAutoFit/>
          </a:bodyPr>
          <a:lstStyle/>
          <a:p>
            <a:r>
              <a:rPr lang="es-CO" b="0" i="0" dirty="0">
                <a:solidFill>
                  <a:srgbClr val="313131"/>
                </a:solidFill>
                <a:effectLst/>
                <a:highlight>
                  <a:srgbClr val="E3ECF9"/>
                </a:highlight>
                <a:latin typeface="Raleway" pitchFamily="2" charset="0"/>
              </a:rPr>
              <a:t>Neumonía grave – Neumonía</a:t>
            </a:r>
            <a:endParaRPr lang="es-CO" dirty="0"/>
          </a:p>
        </p:txBody>
      </p:sp>
    </p:spTree>
    <p:extLst>
      <p:ext uri="{BB962C8B-B14F-4D97-AF65-F5344CB8AC3E}">
        <p14:creationId xmlns:p14="http://schemas.microsoft.com/office/powerpoint/2010/main" val="35109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8" name="CuadroTexto 7">
            <a:extLst>
              <a:ext uri="{FF2B5EF4-FFF2-40B4-BE49-F238E27FC236}">
                <a16:creationId xmlns:a16="http://schemas.microsoft.com/office/drawing/2014/main" id="{159552A6-1BB3-61B7-FD14-BD7C9A5F2096}"/>
              </a:ext>
            </a:extLst>
          </p:cNvPr>
          <p:cNvSpPr txBox="1"/>
          <p:nvPr/>
        </p:nvSpPr>
        <p:spPr>
          <a:xfrm>
            <a:off x="3342640" y="325120"/>
            <a:ext cx="6045200" cy="584775"/>
          </a:xfrm>
          <a:prstGeom prst="rect">
            <a:avLst/>
          </a:prstGeom>
          <a:noFill/>
        </p:spPr>
        <p:txBody>
          <a:bodyPr wrap="square" rtlCol="0">
            <a:spAutoFit/>
          </a:bodyPr>
          <a:lstStyle/>
          <a:p>
            <a:pPr algn="ctr"/>
            <a:r>
              <a:rPr lang="es-CO" sz="3200" b="1" dirty="0">
                <a:solidFill>
                  <a:schemeClr val="accent6">
                    <a:lumMod val="50000"/>
                  </a:schemeClr>
                </a:solidFill>
              </a:rPr>
              <a:t>Recomendaciones</a:t>
            </a:r>
          </a:p>
        </p:txBody>
      </p:sp>
      <p:pic>
        <p:nvPicPr>
          <p:cNvPr id="3" name="Imagen 2">
            <a:extLst>
              <a:ext uri="{FF2B5EF4-FFF2-40B4-BE49-F238E27FC236}">
                <a16:creationId xmlns:a16="http://schemas.microsoft.com/office/drawing/2014/main" id="{245F088D-CF14-7B7A-634D-165FBA6DE4C0}"/>
              </a:ext>
            </a:extLst>
          </p:cNvPr>
          <p:cNvPicPr>
            <a:picLocks noChangeAspect="1"/>
          </p:cNvPicPr>
          <p:nvPr/>
        </p:nvPicPr>
        <p:blipFill>
          <a:blip r:embed="rId3"/>
          <a:stretch>
            <a:fillRect/>
          </a:stretch>
        </p:blipFill>
        <p:spPr>
          <a:xfrm>
            <a:off x="132080" y="1582329"/>
            <a:ext cx="11954813" cy="2837272"/>
          </a:xfrm>
          <a:prstGeom prst="rect">
            <a:avLst/>
          </a:prstGeom>
        </p:spPr>
      </p:pic>
      <p:pic>
        <p:nvPicPr>
          <p:cNvPr id="6" name="Imagen 5">
            <a:extLst>
              <a:ext uri="{FF2B5EF4-FFF2-40B4-BE49-F238E27FC236}">
                <a16:creationId xmlns:a16="http://schemas.microsoft.com/office/drawing/2014/main" id="{55AA26BC-1AE9-9E7B-B966-8A22A9243E2E}"/>
              </a:ext>
            </a:extLst>
          </p:cNvPr>
          <p:cNvPicPr>
            <a:picLocks noChangeAspect="1"/>
          </p:cNvPicPr>
          <p:nvPr/>
        </p:nvPicPr>
        <p:blipFill>
          <a:blip r:embed="rId4"/>
          <a:stretch>
            <a:fillRect/>
          </a:stretch>
        </p:blipFill>
        <p:spPr>
          <a:xfrm>
            <a:off x="325120" y="4517362"/>
            <a:ext cx="11539269" cy="1639597"/>
          </a:xfrm>
          <a:prstGeom prst="rect">
            <a:avLst/>
          </a:prstGeom>
        </p:spPr>
      </p:pic>
    </p:spTree>
    <p:extLst>
      <p:ext uri="{BB962C8B-B14F-4D97-AF65-F5344CB8AC3E}">
        <p14:creationId xmlns:p14="http://schemas.microsoft.com/office/powerpoint/2010/main" val="3926020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8" name="CuadroTexto 7">
            <a:extLst>
              <a:ext uri="{FF2B5EF4-FFF2-40B4-BE49-F238E27FC236}">
                <a16:creationId xmlns:a16="http://schemas.microsoft.com/office/drawing/2014/main" id="{46DEB0B1-78B2-69F7-9EB8-2FB6CC4E185A}"/>
              </a:ext>
            </a:extLst>
          </p:cNvPr>
          <p:cNvSpPr txBox="1"/>
          <p:nvPr/>
        </p:nvSpPr>
        <p:spPr>
          <a:xfrm>
            <a:off x="3342640" y="325120"/>
            <a:ext cx="6045200" cy="584775"/>
          </a:xfrm>
          <a:prstGeom prst="rect">
            <a:avLst/>
          </a:prstGeom>
          <a:noFill/>
        </p:spPr>
        <p:txBody>
          <a:bodyPr wrap="square" rtlCol="0">
            <a:spAutoFit/>
          </a:bodyPr>
          <a:lstStyle/>
          <a:p>
            <a:pPr algn="ctr"/>
            <a:r>
              <a:rPr lang="es-CO" sz="3200" b="1" dirty="0">
                <a:solidFill>
                  <a:schemeClr val="accent6">
                    <a:lumMod val="50000"/>
                  </a:schemeClr>
                </a:solidFill>
              </a:rPr>
              <a:t>Recomendaciones</a:t>
            </a:r>
          </a:p>
        </p:txBody>
      </p:sp>
      <p:pic>
        <p:nvPicPr>
          <p:cNvPr id="4" name="Imagen 3">
            <a:extLst>
              <a:ext uri="{FF2B5EF4-FFF2-40B4-BE49-F238E27FC236}">
                <a16:creationId xmlns:a16="http://schemas.microsoft.com/office/drawing/2014/main" id="{5E8E000C-BEF8-E67B-BCE8-14DCDFF494F7}"/>
              </a:ext>
            </a:extLst>
          </p:cNvPr>
          <p:cNvPicPr>
            <a:picLocks noChangeAspect="1"/>
          </p:cNvPicPr>
          <p:nvPr/>
        </p:nvPicPr>
        <p:blipFill>
          <a:blip r:embed="rId3"/>
          <a:stretch>
            <a:fillRect/>
          </a:stretch>
        </p:blipFill>
        <p:spPr>
          <a:xfrm>
            <a:off x="697866" y="1582329"/>
            <a:ext cx="10740859" cy="2960174"/>
          </a:xfrm>
          <a:prstGeom prst="rect">
            <a:avLst/>
          </a:prstGeom>
        </p:spPr>
      </p:pic>
      <p:pic>
        <p:nvPicPr>
          <p:cNvPr id="6" name="Imagen 5">
            <a:extLst>
              <a:ext uri="{FF2B5EF4-FFF2-40B4-BE49-F238E27FC236}">
                <a16:creationId xmlns:a16="http://schemas.microsoft.com/office/drawing/2014/main" id="{D839F317-FA2A-45AB-739D-3EAEC036F2C9}"/>
              </a:ext>
            </a:extLst>
          </p:cNvPr>
          <p:cNvPicPr>
            <a:picLocks noChangeAspect="1"/>
          </p:cNvPicPr>
          <p:nvPr/>
        </p:nvPicPr>
        <p:blipFill>
          <a:blip r:embed="rId4"/>
          <a:stretch>
            <a:fillRect/>
          </a:stretch>
        </p:blipFill>
        <p:spPr>
          <a:xfrm>
            <a:off x="753275" y="4539240"/>
            <a:ext cx="10539260" cy="1419423"/>
          </a:xfrm>
          <a:prstGeom prst="rect">
            <a:avLst/>
          </a:prstGeom>
        </p:spPr>
      </p:pic>
    </p:spTree>
    <p:extLst>
      <p:ext uri="{BB962C8B-B14F-4D97-AF65-F5344CB8AC3E}">
        <p14:creationId xmlns:p14="http://schemas.microsoft.com/office/powerpoint/2010/main" val="3109534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8" name="CuadroTexto 7">
            <a:extLst>
              <a:ext uri="{FF2B5EF4-FFF2-40B4-BE49-F238E27FC236}">
                <a16:creationId xmlns:a16="http://schemas.microsoft.com/office/drawing/2014/main" id="{46DEB0B1-78B2-69F7-9EB8-2FB6CC4E185A}"/>
              </a:ext>
            </a:extLst>
          </p:cNvPr>
          <p:cNvSpPr txBox="1"/>
          <p:nvPr/>
        </p:nvSpPr>
        <p:spPr>
          <a:xfrm>
            <a:off x="3342640" y="20320"/>
            <a:ext cx="6045200" cy="1077218"/>
          </a:xfrm>
          <a:prstGeom prst="rect">
            <a:avLst/>
          </a:prstGeom>
          <a:noFill/>
        </p:spPr>
        <p:txBody>
          <a:bodyPr wrap="square" rtlCol="0">
            <a:spAutoFit/>
          </a:bodyPr>
          <a:lstStyle/>
          <a:p>
            <a:pPr algn="ctr"/>
            <a:endParaRPr lang="es-CO" sz="3200" b="1" dirty="0">
              <a:solidFill>
                <a:schemeClr val="accent6">
                  <a:lumMod val="50000"/>
                </a:schemeClr>
              </a:solidFill>
            </a:endParaRPr>
          </a:p>
          <a:p>
            <a:pPr algn="ctr"/>
            <a:r>
              <a:rPr lang="es-CO" sz="3200" b="1" dirty="0">
                <a:solidFill>
                  <a:schemeClr val="accent6">
                    <a:lumMod val="50000"/>
                  </a:schemeClr>
                </a:solidFill>
              </a:rPr>
              <a:t>Recomendaciones</a:t>
            </a:r>
          </a:p>
        </p:txBody>
      </p:sp>
      <p:graphicFrame>
        <p:nvGraphicFramePr>
          <p:cNvPr id="3" name="Diagrama 2">
            <a:extLst>
              <a:ext uri="{FF2B5EF4-FFF2-40B4-BE49-F238E27FC236}">
                <a16:creationId xmlns:a16="http://schemas.microsoft.com/office/drawing/2014/main" id="{4CF50F4E-2532-2ACD-6C7A-B70F579ED1F9}"/>
              </a:ext>
            </a:extLst>
          </p:cNvPr>
          <p:cNvGraphicFramePr/>
          <p:nvPr>
            <p:extLst>
              <p:ext uri="{D42A27DB-BD31-4B8C-83A1-F6EECF244321}">
                <p14:modId xmlns:p14="http://schemas.microsoft.com/office/powerpoint/2010/main" val="805491667"/>
              </p:ext>
            </p:extLst>
          </p:nvPr>
        </p:nvGraphicFramePr>
        <p:xfrm>
          <a:off x="776748" y="1494502"/>
          <a:ext cx="10422194" cy="4139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C0836941-8268-6846-A8CA-906817B785D2}"/>
              </a:ext>
            </a:extLst>
          </p:cNvPr>
          <p:cNvSpPr txBox="1"/>
          <p:nvPr/>
        </p:nvSpPr>
        <p:spPr>
          <a:xfrm>
            <a:off x="2684205" y="5928851"/>
            <a:ext cx="6912078" cy="369332"/>
          </a:xfrm>
          <a:prstGeom prst="rect">
            <a:avLst/>
          </a:prstGeom>
          <a:noFill/>
        </p:spPr>
        <p:txBody>
          <a:bodyPr wrap="square" rtlCol="0">
            <a:spAutoFit/>
          </a:bodyPr>
          <a:lstStyle/>
          <a:p>
            <a:pPr algn="ctr"/>
            <a:r>
              <a:rPr lang="es-CO" dirty="0"/>
              <a:t>Puntos de buena práctica GPC 2014 </a:t>
            </a:r>
          </a:p>
        </p:txBody>
      </p:sp>
    </p:spTree>
    <p:extLst>
      <p:ext uri="{BB962C8B-B14F-4D97-AF65-F5344CB8AC3E}">
        <p14:creationId xmlns:p14="http://schemas.microsoft.com/office/powerpoint/2010/main" val="64727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285869-F648-3F09-B425-9CF07C99B14C}"/>
              </a:ext>
            </a:extLst>
          </p:cNvPr>
          <p:cNvPicPr>
            <a:picLocks noChangeAspect="1"/>
          </p:cNvPicPr>
          <p:nvPr/>
        </p:nvPicPr>
        <p:blipFill>
          <a:blip r:embed="rId3"/>
          <a:stretch>
            <a:fillRect/>
          </a:stretch>
        </p:blipFill>
        <p:spPr>
          <a:xfrm>
            <a:off x="233680" y="223520"/>
            <a:ext cx="11744960" cy="6445852"/>
          </a:xfrm>
          <a:prstGeom prst="rect">
            <a:avLst/>
          </a:prstGeom>
        </p:spPr>
      </p:pic>
    </p:spTree>
    <p:extLst>
      <p:ext uri="{BB962C8B-B14F-4D97-AF65-F5344CB8AC3E}">
        <p14:creationId xmlns:p14="http://schemas.microsoft.com/office/powerpoint/2010/main" val="144772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D396E8C-5384-D70C-44F3-94BF0A176384}"/>
              </a:ext>
            </a:extLst>
          </p:cNvPr>
          <p:cNvPicPr>
            <a:picLocks noChangeAspect="1"/>
          </p:cNvPicPr>
          <p:nvPr/>
        </p:nvPicPr>
        <p:blipFill>
          <a:blip r:embed="rId3"/>
          <a:stretch>
            <a:fillRect/>
          </a:stretch>
        </p:blipFill>
        <p:spPr>
          <a:xfrm>
            <a:off x="121920" y="98450"/>
            <a:ext cx="11960733" cy="6759550"/>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173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4" name="Imagen 3">
            <a:extLst>
              <a:ext uri="{FF2B5EF4-FFF2-40B4-BE49-F238E27FC236}">
                <a16:creationId xmlns:a16="http://schemas.microsoft.com/office/drawing/2014/main" id="{A76E490B-A329-3BE8-5B52-922276D1069E}"/>
              </a:ext>
            </a:extLst>
          </p:cNvPr>
          <p:cNvPicPr>
            <a:picLocks noChangeAspect="1"/>
          </p:cNvPicPr>
          <p:nvPr/>
        </p:nvPicPr>
        <p:blipFill>
          <a:blip r:embed="rId3"/>
          <a:stretch>
            <a:fillRect/>
          </a:stretch>
        </p:blipFill>
        <p:spPr>
          <a:xfrm>
            <a:off x="142240" y="91440"/>
            <a:ext cx="11872799" cy="6553200"/>
          </a:xfrm>
          <a:prstGeom prst="rect">
            <a:avLst/>
          </a:prstGeom>
        </p:spPr>
      </p:pic>
      <p:sp>
        <p:nvSpPr>
          <p:cNvPr id="6" name="CuadroTexto 5">
            <a:extLst>
              <a:ext uri="{FF2B5EF4-FFF2-40B4-BE49-F238E27FC236}">
                <a16:creationId xmlns:a16="http://schemas.microsoft.com/office/drawing/2014/main" id="{4D9D30FB-5492-C616-A013-0095A3F441ED}"/>
              </a:ext>
            </a:extLst>
          </p:cNvPr>
          <p:cNvSpPr txBox="1"/>
          <p:nvPr/>
        </p:nvSpPr>
        <p:spPr>
          <a:xfrm>
            <a:off x="6847840" y="182880"/>
            <a:ext cx="4947920" cy="461665"/>
          </a:xfrm>
          <a:prstGeom prst="rect">
            <a:avLst/>
          </a:prstGeom>
          <a:noFill/>
        </p:spPr>
        <p:txBody>
          <a:bodyPr wrap="square" rtlCol="0">
            <a:spAutoFit/>
          </a:bodyPr>
          <a:lstStyle/>
          <a:p>
            <a:pPr algn="ctr"/>
            <a:r>
              <a:rPr lang="es-CO" sz="2400" b="1" dirty="0">
                <a:solidFill>
                  <a:schemeClr val="accent4">
                    <a:lumMod val="75000"/>
                  </a:schemeClr>
                </a:solidFill>
              </a:rPr>
              <a:t>Algoritmo de abordaje </a:t>
            </a:r>
          </a:p>
        </p:txBody>
      </p:sp>
    </p:spTree>
    <p:extLst>
      <p:ext uri="{BB962C8B-B14F-4D97-AF65-F5344CB8AC3E}">
        <p14:creationId xmlns:p14="http://schemas.microsoft.com/office/powerpoint/2010/main" val="131410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8" name="CuadroTexto 7">
            <a:extLst>
              <a:ext uri="{FF2B5EF4-FFF2-40B4-BE49-F238E27FC236}">
                <a16:creationId xmlns:a16="http://schemas.microsoft.com/office/drawing/2014/main" id="{46DEB0B1-78B2-69F7-9EB8-2FB6CC4E185A}"/>
              </a:ext>
            </a:extLst>
          </p:cNvPr>
          <p:cNvSpPr txBox="1"/>
          <p:nvPr/>
        </p:nvSpPr>
        <p:spPr>
          <a:xfrm>
            <a:off x="2674374" y="325120"/>
            <a:ext cx="7374194" cy="584775"/>
          </a:xfrm>
          <a:prstGeom prst="rect">
            <a:avLst/>
          </a:prstGeom>
          <a:noFill/>
        </p:spPr>
        <p:txBody>
          <a:bodyPr wrap="square" rtlCol="0">
            <a:spAutoFit/>
          </a:bodyPr>
          <a:lstStyle/>
          <a:p>
            <a:pPr algn="ctr"/>
            <a:r>
              <a:rPr lang="es-CO" sz="3200" b="1" dirty="0">
                <a:solidFill>
                  <a:schemeClr val="accent6">
                    <a:lumMod val="50000"/>
                  </a:schemeClr>
                </a:solidFill>
              </a:rPr>
              <a:t>Tratamiento en menores de 2 meses</a:t>
            </a:r>
          </a:p>
        </p:txBody>
      </p:sp>
      <p:pic>
        <p:nvPicPr>
          <p:cNvPr id="9" name="Imagen 8">
            <a:extLst>
              <a:ext uri="{FF2B5EF4-FFF2-40B4-BE49-F238E27FC236}">
                <a16:creationId xmlns:a16="http://schemas.microsoft.com/office/drawing/2014/main" id="{3223BBBC-81F7-D185-C569-CE46C34AA5EA}"/>
              </a:ext>
            </a:extLst>
          </p:cNvPr>
          <p:cNvPicPr>
            <a:picLocks noChangeAspect="1"/>
          </p:cNvPicPr>
          <p:nvPr/>
        </p:nvPicPr>
        <p:blipFill>
          <a:blip r:embed="rId3"/>
          <a:stretch>
            <a:fillRect/>
          </a:stretch>
        </p:blipFill>
        <p:spPr>
          <a:xfrm>
            <a:off x="502103" y="1439142"/>
            <a:ext cx="6134672" cy="3408161"/>
          </a:xfrm>
          <a:prstGeom prst="rect">
            <a:avLst/>
          </a:prstGeom>
        </p:spPr>
      </p:pic>
      <p:sp>
        <p:nvSpPr>
          <p:cNvPr id="15" name="CuadroTexto 14">
            <a:extLst>
              <a:ext uri="{FF2B5EF4-FFF2-40B4-BE49-F238E27FC236}">
                <a16:creationId xmlns:a16="http://schemas.microsoft.com/office/drawing/2014/main" id="{919DE975-7B63-7B34-7603-F095C6643737}"/>
              </a:ext>
            </a:extLst>
          </p:cNvPr>
          <p:cNvSpPr txBox="1"/>
          <p:nvPr/>
        </p:nvSpPr>
        <p:spPr>
          <a:xfrm>
            <a:off x="7091680" y="1429310"/>
            <a:ext cx="4775199" cy="1754326"/>
          </a:xfrm>
          <a:prstGeom prst="rect">
            <a:avLst/>
          </a:prstGeom>
          <a:noFill/>
          <a:ln>
            <a:solidFill>
              <a:schemeClr val="accent1">
                <a:lumMod val="40000"/>
                <a:lumOff val="60000"/>
              </a:schemeClr>
            </a:solidFill>
          </a:ln>
        </p:spPr>
        <p:txBody>
          <a:bodyPr wrap="square" rtlCol="0">
            <a:spAutoFit/>
          </a:bodyPr>
          <a:lstStyle/>
          <a:p>
            <a:pPr algn="just"/>
            <a:r>
              <a:rPr lang="es-ES" b="0" i="0" dirty="0">
                <a:solidFill>
                  <a:srgbClr val="313131"/>
                </a:solidFill>
                <a:effectLst/>
                <a:highlight>
                  <a:srgbClr val="E3ECF9"/>
                </a:highlight>
                <a:latin typeface="Raleway" pitchFamily="2" charset="0"/>
              </a:rPr>
              <a:t>Ampicilina intravenosa (IV) asociada con aminoglucósidos durante todo el tratamiento y a partir de la primera 1 semana de edad. Es posible sustituir aminoglucósidos por cefalosporinas de tercera generación.</a:t>
            </a:r>
            <a:endParaRPr lang="es-CO" dirty="0"/>
          </a:p>
        </p:txBody>
      </p:sp>
      <p:sp>
        <p:nvSpPr>
          <p:cNvPr id="17" name="CuadroTexto 16">
            <a:extLst>
              <a:ext uri="{FF2B5EF4-FFF2-40B4-BE49-F238E27FC236}">
                <a16:creationId xmlns:a16="http://schemas.microsoft.com/office/drawing/2014/main" id="{DA1AF6D3-7556-AAAA-8300-EA929B004D0C}"/>
              </a:ext>
            </a:extLst>
          </p:cNvPr>
          <p:cNvSpPr txBox="1"/>
          <p:nvPr/>
        </p:nvSpPr>
        <p:spPr>
          <a:xfrm>
            <a:off x="7091680" y="3451576"/>
            <a:ext cx="4884010" cy="923330"/>
          </a:xfrm>
          <a:prstGeom prst="rect">
            <a:avLst/>
          </a:prstGeom>
          <a:noFill/>
          <a:ln>
            <a:solidFill>
              <a:schemeClr val="accent1"/>
            </a:solidFill>
          </a:ln>
        </p:spPr>
        <p:txBody>
          <a:bodyPr wrap="square">
            <a:spAutoFit/>
          </a:bodyPr>
          <a:lstStyle/>
          <a:p>
            <a:pPr algn="just"/>
            <a:r>
              <a:rPr lang="es-ES" i="0" dirty="0">
                <a:solidFill>
                  <a:srgbClr val="313131"/>
                </a:solidFill>
                <a:effectLst/>
                <a:highlight>
                  <a:srgbClr val="E3ECF9"/>
                </a:highlight>
                <a:latin typeface="Raleway" pitchFamily="2" charset="0"/>
              </a:rPr>
              <a:t>Si la edad es &lt;1 mes, la Cefotaxima es el fármaco de primera elección, considerando la hiperbilirrubinemia y la prematuridad</a:t>
            </a:r>
            <a:r>
              <a:rPr lang="es-ES" b="0" i="0" dirty="0">
                <a:solidFill>
                  <a:srgbClr val="313131"/>
                </a:solidFill>
                <a:effectLst/>
                <a:highlight>
                  <a:srgbClr val="E3ECF9"/>
                </a:highlight>
                <a:latin typeface="Raleway" pitchFamily="2" charset="0"/>
              </a:rPr>
              <a:t>.</a:t>
            </a:r>
            <a:endParaRPr lang="es-CO" dirty="0"/>
          </a:p>
        </p:txBody>
      </p:sp>
      <p:sp>
        <p:nvSpPr>
          <p:cNvPr id="19" name="CuadroTexto 18">
            <a:extLst>
              <a:ext uri="{FF2B5EF4-FFF2-40B4-BE49-F238E27FC236}">
                <a16:creationId xmlns:a16="http://schemas.microsoft.com/office/drawing/2014/main" id="{61E6BA38-EBF0-1066-96D1-0EB44BB88FB8}"/>
              </a:ext>
            </a:extLst>
          </p:cNvPr>
          <p:cNvSpPr txBox="1"/>
          <p:nvPr/>
        </p:nvSpPr>
        <p:spPr>
          <a:xfrm>
            <a:off x="7098904" y="4651110"/>
            <a:ext cx="4884010" cy="1200329"/>
          </a:xfrm>
          <a:prstGeom prst="rect">
            <a:avLst/>
          </a:prstGeom>
          <a:noFill/>
          <a:ln>
            <a:solidFill>
              <a:schemeClr val="accent4">
                <a:lumMod val="60000"/>
                <a:lumOff val="40000"/>
              </a:schemeClr>
            </a:solidFill>
          </a:ln>
        </p:spPr>
        <p:txBody>
          <a:bodyPr wrap="square">
            <a:spAutoFit/>
          </a:bodyPr>
          <a:lstStyle/>
          <a:p>
            <a:pPr algn="just"/>
            <a:r>
              <a:rPr lang="es-ES" b="1" i="0" dirty="0">
                <a:solidFill>
                  <a:srgbClr val="313131"/>
                </a:solidFill>
                <a:effectLst/>
                <a:highlight>
                  <a:srgbClr val="E3ECF9"/>
                </a:highlight>
                <a:latin typeface="Raleway" pitchFamily="2" charset="0"/>
              </a:rPr>
              <a:t>La ceftriaxona aumenta el riesgo de disfunción neurológica inducida por bilirrubina en estos pacientes, </a:t>
            </a:r>
            <a:r>
              <a:rPr lang="es-ES" b="0" i="0" dirty="0">
                <a:solidFill>
                  <a:srgbClr val="313131"/>
                </a:solidFill>
                <a:effectLst/>
                <a:highlight>
                  <a:srgbClr val="E3ECF9"/>
                </a:highlight>
                <a:latin typeface="Raleway" pitchFamily="2" charset="0"/>
              </a:rPr>
              <a:t>ya que tiene alta avidez por las proteínas séricas</a:t>
            </a:r>
            <a:endParaRPr lang="es-CO" dirty="0"/>
          </a:p>
        </p:txBody>
      </p:sp>
      <p:sp>
        <p:nvSpPr>
          <p:cNvPr id="21" name="CuadroTexto 20">
            <a:extLst>
              <a:ext uri="{FF2B5EF4-FFF2-40B4-BE49-F238E27FC236}">
                <a16:creationId xmlns:a16="http://schemas.microsoft.com/office/drawing/2014/main" id="{999ECA2E-04D3-6FDA-1BE0-71D62B8932E5}"/>
              </a:ext>
            </a:extLst>
          </p:cNvPr>
          <p:cNvSpPr txBox="1"/>
          <p:nvPr/>
        </p:nvSpPr>
        <p:spPr>
          <a:xfrm>
            <a:off x="1612491" y="6007122"/>
            <a:ext cx="8190270" cy="646331"/>
          </a:xfrm>
          <a:prstGeom prst="rect">
            <a:avLst/>
          </a:prstGeom>
          <a:noFill/>
          <a:ln>
            <a:solidFill>
              <a:srgbClr val="0070C0"/>
            </a:solidFill>
          </a:ln>
        </p:spPr>
        <p:txBody>
          <a:bodyPr wrap="square">
            <a:spAutoFit/>
          </a:bodyPr>
          <a:lstStyle/>
          <a:p>
            <a:pPr algn="ctr"/>
            <a:r>
              <a:rPr lang="es-ES" b="0" i="0" dirty="0">
                <a:solidFill>
                  <a:srgbClr val="313131"/>
                </a:solidFill>
                <a:effectLst/>
                <a:highlight>
                  <a:srgbClr val="E3ECF9"/>
                </a:highlight>
                <a:latin typeface="Raleway" pitchFamily="2" charset="0"/>
              </a:rPr>
              <a:t>En caso de </a:t>
            </a:r>
            <a:r>
              <a:rPr lang="es-ES" b="1" i="0" dirty="0">
                <a:solidFill>
                  <a:srgbClr val="313131"/>
                </a:solidFill>
                <a:effectLst/>
                <a:highlight>
                  <a:srgbClr val="E3ECF9"/>
                </a:highlight>
                <a:latin typeface="Raleway" pitchFamily="2" charset="0"/>
              </a:rPr>
              <a:t>conjuntivitis</a:t>
            </a:r>
            <a:r>
              <a:rPr lang="es-ES" b="0" i="0" dirty="0">
                <a:solidFill>
                  <a:srgbClr val="313131"/>
                </a:solidFill>
                <a:effectLst/>
                <a:highlight>
                  <a:srgbClr val="E3ECF9"/>
                </a:highlight>
                <a:latin typeface="Raleway" pitchFamily="2" charset="0"/>
              </a:rPr>
              <a:t>, sospechar como agente la </a:t>
            </a:r>
            <a:r>
              <a:rPr lang="es-ES" b="1" i="1" dirty="0">
                <a:solidFill>
                  <a:srgbClr val="313131"/>
                </a:solidFill>
                <a:effectLst/>
                <a:highlight>
                  <a:srgbClr val="E3ECF9"/>
                </a:highlight>
                <a:latin typeface="Raleway" pitchFamily="2" charset="0"/>
              </a:rPr>
              <a:t>Chlamydia </a:t>
            </a:r>
            <a:r>
              <a:rPr lang="es-ES" b="1" i="1" dirty="0" err="1">
                <a:solidFill>
                  <a:srgbClr val="313131"/>
                </a:solidFill>
                <a:effectLst/>
                <a:highlight>
                  <a:srgbClr val="E3ECF9"/>
                </a:highlight>
                <a:latin typeface="Raleway" pitchFamily="2" charset="0"/>
              </a:rPr>
              <a:t>trachomatis</a:t>
            </a:r>
            <a:r>
              <a:rPr lang="es-ES" b="0" i="1" dirty="0">
                <a:solidFill>
                  <a:srgbClr val="313131"/>
                </a:solidFill>
                <a:effectLst/>
                <a:highlight>
                  <a:srgbClr val="E3ECF9"/>
                </a:highlight>
                <a:latin typeface="Raleway" pitchFamily="2" charset="0"/>
              </a:rPr>
              <a:t>. Tratar con </a:t>
            </a:r>
            <a:r>
              <a:rPr lang="es-ES" b="0" i="0" dirty="0">
                <a:solidFill>
                  <a:srgbClr val="313131"/>
                </a:solidFill>
                <a:effectLst/>
                <a:highlight>
                  <a:srgbClr val="E3ECF9"/>
                </a:highlight>
                <a:latin typeface="Raleway" pitchFamily="2" charset="0"/>
              </a:rPr>
              <a:t>la eritromicina o azitromicina o claritromicina.</a:t>
            </a:r>
            <a:endParaRPr lang="es-CO" dirty="0"/>
          </a:p>
        </p:txBody>
      </p:sp>
      <p:sp>
        <p:nvSpPr>
          <p:cNvPr id="23" name="CuadroTexto 22">
            <a:extLst>
              <a:ext uri="{FF2B5EF4-FFF2-40B4-BE49-F238E27FC236}">
                <a16:creationId xmlns:a16="http://schemas.microsoft.com/office/drawing/2014/main" id="{2377660A-CCC5-5631-338C-8770831658AC}"/>
              </a:ext>
            </a:extLst>
          </p:cNvPr>
          <p:cNvSpPr txBox="1"/>
          <p:nvPr/>
        </p:nvSpPr>
        <p:spPr>
          <a:xfrm>
            <a:off x="560433" y="4966593"/>
            <a:ext cx="6096000" cy="615553"/>
          </a:xfrm>
          <a:prstGeom prst="rect">
            <a:avLst/>
          </a:prstGeom>
          <a:noFill/>
        </p:spPr>
        <p:txBody>
          <a:bodyPr wrap="square">
            <a:spAutoFit/>
          </a:bodyPr>
          <a:lstStyle/>
          <a:p>
            <a:pPr algn="l" fontAlgn="base">
              <a:buFont typeface="Arial" panose="020B0604020202020204" pitchFamily="34" charset="0"/>
              <a:buChar char="•"/>
            </a:pPr>
            <a:r>
              <a:rPr lang="es-ES" b="1" i="0" dirty="0">
                <a:solidFill>
                  <a:srgbClr val="313131"/>
                </a:solidFill>
                <a:effectLst/>
                <a:latin typeface="Raleway" pitchFamily="2" charset="0"/>
              </a:rPr>
              <a:t>  </a:t>
            </a:r>
            <a:r>
              <a:rPr lang="es-ES" sz="1600" b="1" i="0" dirty="0">
                <a:solidFill>
                  <a:srgbClr val="313131"/>
                </a:solidFill>
                <a:effectLst/>
                <a:latin typeface="Raleway" pitchFamily="2" charset="0"/>
              </a:rPr>
              <a:t>Amikacina:</a:t>
            </a:r>
            <a:r>
              <a:rPr lang="es-ES" sz="1600" b="0" i="0" dirty="0">
                <a:solidFill>
                  <a:srgbClr val="313131"/>
                </a:solidFill>
                <a:effectLst/>
                <a:latin typeface="Raleway" pitchFamily="2" charset="0"/>
              </a:rPr>
              <a:t> 15 mg/kg/día cada 24 horas</a:t>
            </a:r>
          </a:p>
          <a:p>
            <a:pPr algn="l" fontAlgn="base">
              <a:buFont typeface="Arial" panose="020B0604020202020204" pitchFamily="34" charset="0"/>
              <a:buChar char="•"/>
            </a:pPr>
            <a:r>
              <a:rPr lang="es-ES" sz="1600" b="1" i="0" dirty="0">
                <a:solidFill>
                  <a:srgbClr val="313131"/>
                </a:solidFill>
                <a:effectLst/>
                <a:latin typeface="Raleway" pitchFamily="2" charset="0"/>
              </a:rPr>
              <a:t>  Gentamicina:</a:t>
            </a:r>
            <a:r>
              <a:rPr lang="es-ES" sz="1600" b="0" i="0" dirty="0">
                <a:solidFill>
                  <a:srgbClr val="313131"/>
                </a:solidFill>
                <a:effectLst/>
                <a:latin typeface="Raleway" pitchFamily="2" charset="0"/>
              </a:rPr>
              <a:t> 4 mg/kg/ día cada 24 horas</a:t>
            </a:r>
          </a:p>
        </p:txBody>
      </p:sp>
    </p:spTree>
    <p:extLst>
      <p:ext uri="{BB962C8B-B14F-4D97-AF65-F5344CB8AC3E}">
        <p14:creationId xmlns:p14="http://schemas.microsoft.com/office/powerpoint/2010/main" val="1984447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graphicFrame>
        <p:nvGraphicFramePr>
          <p:cNvPr id="2" name="Tabla 1">
            <a:extLst>
              <a:ext uri="{FF2B5EF4-FFF2-40B4-BE49-F238E27FC236}">
                <a16:creationId xmlns:a16="http://schemas.microsoft.com/office/drawing/2014/main" id="{73B99E8B-33ED-712F-87A2-BC2A09304EA8}"/>
              </a:ext>
            </a:extLst>
          </p:cNvPr>
          <p:cNvGraphicFramePr>
            <a:graphicFrameLocks noGrp="1"/>
          </p:cNvGraphicFramePr>
          <p:nvPr>
            <p:extLst>
              <p:ext uri="{D42A27DB-BD31-4B8C-83A1-F6EECF244321}">
                <p14:modId xmlns:p14="http://schemas.microsoft.com/office/powerpoint/2010/main" val="4277333384"/>
              </p:ext>
            </p:extLst>
          </p:nvPr>
        </p:nvGraphicFramePr>
        <p:xfrm>
          <a:off x="1720645" y="2526885"/>
          <a:ext cx="10215714" cy="3528590"/>
        </p:xfrm>
        <a:graphic>
          <a:graphicData uri="http://schemas.openxmlformats.org/drawingml/2006/table">
            <a:tbl>
              <a:tblPr firstRow="1" bandRow="1">
                <a:tableStyleId>{5C22544A-7EE6-4342-B048-85BDC9FD1C3A}</a:tableStyleId>
              </a:tblPr>
              <a:tblGrid>
                <a:gridCol w="1702619">
                  <a:extLst>
                    <a:ext uri="{9D8B030D-6E8A-4147-A177-3AD203B41FA5}">
                      <a16:colId xmlns:a16="http://schemas.microsoft.com/office/drawing/2014/main" val="483007615"/>
                    </a:ext>
                  </a:extLst>
                </a:gridCol>
                <a:gridCol w="1702619">
                  <a:extLst>
                    <a:ext uri="{9D8B030D-6E8A-4147-A177-3AD203B41FA5}">
                      <a16:colId xmlns:a16="http://schemas.microsoft.com/office/drawing/2014/main" val="4051355312"/>
                    </a:ext>
                  </a:extLst>
                </a:gridCol>
                <a:gridCol w="1702619">
                  <a:extLst>
                    <a:ext uri="{9D8B030D-6E8A-4147-A177-3AD203B41FA5}">
                      <a16:colId xmlns:a16="http://schemas.microsoft.com/office/drawing/2014/main" val="3858297123"/>
                    </a:ext>
                  </a:extLst>
                </a:gridCol>
                <a:gridCol w="1702619">
                  <a:extLst>
                    <a:ext uri="{9D8B030D-6E8A-4147-A177-3AD203B41FA5}">
                      <a16:colId xmlns:a16="http://schemas.microsoft.com/office/drawing/2014/main" val="642789101"/>
                    </a:ext>
                  </a:extLst>
                </a:gridCol>
                <a:gridCol w="1702619">
                  <a:extLst>
                    <a:ext uri="{9D8B030D-6E8A-4147-A177-3AD203B41FA5}">
                      <a16:colId xmlns:a16="http://schemas.microsoft.com/office/drawing/2014/main" val="3064340950"/>
                    </a:ext>
                  </a:extLst>
                </a:gridCol>
                <a:gridCol w="1702619">
                  <a:extLst>
                    <a:ext uri="{9D8B030D-6E8A-4147-A177-3AD203B41FA5}">
                      <a16:colId xmlns:a16="http://schemas.microsoft.com/office/drawing/2014/main" val="1997761069"/>
                    </a:ext>
                  </a:extLst>
                </a:gridCol>
              </a:tblGrid>
              <a:tr h="601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4-6 kg</a:t>
                      </a:r>
                      <a:endParaRPr lang="es-CO"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7-9 kg</a:t>
                      </a:r>
                      <a:endParaRPr lang="es-CO"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10-12 kg</a:t>
                      </a:r>
                      <a:endParaRPr lang="es-CO"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13-15 kg</a:t>
                      </a:r>
                      <a:endParaRPr lang="es-CO"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16-18 kg</a:t>
                      </a:r>
                      <a:endParaRPr lang="es-CO"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Peso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i="0" kern="1200" dirty="0">
                          <a:solidFill>
                            <a:schemeClr val="lt1"/>
                          </a:solidFill>
                          <a:effectLst/>
                          <a:latin typeface="+mn-lt"/>
                          <a:ea typeface="+mn-ea"/>
                          <a:cs typeface="+mn-cs"/>
                        </a:rPr>
                        <a:t>19-21 kg</a:t>
                      </a:r>
                      <a:endParaRPr lang="es-CO" sz="2400" dirty="0"/>
                    </a:p>
                  </a:txBody>
                  <a:tcPr/>
                </a:tc>
                <a:extLst>
                  <a:ext uri="{0D108BD9-81ED-4DB2-BD59-A6C34878D82A}">
                    <a16:rowId xmlns:a16="http://schemas.microsoft.com/office/drawing/2014/main" val="334295466"/>
                  </a:ext>
                </a:extLst>
              </a:tr>
              <a:tr h="1284329">
                <a:tc>
                  <a:txBody>
                    <a:bodyPr/>
                    <a:lstStyle/>
                    <a:p>
                      <a:r>
                        <a:rPr lang="es-CO" sz="1800" b="0" i="0" kern="1200" dirty="0">
                          <a:solidFill>
                            <a:schemeClr val="dk1"/>
                          </a:solidFill>
                          <a:effectLst/>
                          <a:latin typeface="+mn-lt"/>
                          <a:ea typeface="+mn-ea"/>
                          <a:cs typeface="+mn-cs"/>
                        </a:rPr>
                        <a:t>200.000 u cada 4 horas</a:t>
                      </a:r>
                      <a:endParaRPr lang="es-CO" dirty="0"/>
                    </a:p>
                  </a:txBody>
                  <a:tcPr/>
                </a:tc>
                <a:tc>
                  <a:txBody>
                    <a:bodyPr/>
                    <a:lstStyle/>
                    <a:p>
                      <a:r>
                        <a:rPr lang="es-CO" sz="1800" b="0" i="0" kern="1200" dirty="0">
                          <a:solidFill>
                            <a:schemeClr val="dk1"/>
                          </a:solidFill>
                          <a:effectLst/>
                          <a:latin typeface="+mn-lt"/>
                          <a:ea typeface="+mn-ea"/>
                          <a:cs typeface="+mn-cs"/>
                        </a:rPr>
                        <a:t>350.000 u cada 4 horas</a:t>
                      </a:r>
                      <a:endParaRPr lang="es-CO" dirty="0"/>
                    </a:p>
                  </a:txBody>
                  <a:tcPr/>
                </a:tc>
                <a:tc>
                  <a:txBody>
                    <a:bodyPr/>
                    <a:lstStyle/>
                    <a:p>
                      <a:r>
                        <a:rPr lang="es-ES" sz="1800" b="0" i="0" kern="1200" dirty="0">
                          <a:solidFill>
                            <a:schemeClr val="dk1"/>
                          </a:solidFill>
                          <a:effectLst/>
                          <a:latin typeface="+mn-lt"/>
                          <a:ea typeface="+mn-ea"/>
                          <a:cs typeface="+mn-cs"/>
                        </a:rPr>
                        <a:t>450.000 u cada 4 horas</a:t>
                      </a:r>
                      <a:endParaRPr lang="es-CO" dirty="0"/>
                    </a:p>
                  </a:txBody>
                  <a:tcPr/>
                </a:tc>
                <a:tc>
                  <a:txBody>
                    <a:bodyPr/>
                    <a:lstStyle/>
                    <a:p>
                      <a:r>
                        <a:rPr lang="es-ES" sz="1800" b="0" i="0" kern="1200" dirty="0">
                          <a:solidFill>
                            <a:schemeClr val="dk1"/>
                          </a:solidFill>
                          <a:effectLst/>
                          <a:latin typeface="+mn-lt"/>
                          <a:ea typeface="+mn-ea"/>
                          <a:cs typeface="+mn-cs"/>
                        </a:rPr>
                        <a:t>600.000 u cada 4 horas</a:t>
                      </a:r>
                      <a:endParaRPr lang="es-CO" dirty="0"/>
                    </a:p>
                  </a:txBody>
                  <a:tcPr/>
                </a:tc>
                <a:tc>
                  <a:txBody>
                    <a:bodyPr/>
                    <a:lstStyle/>
                    <a:p>
                      <a:r>
                        <a:rPr lang="es-ES" sz="1800" b="0" i="0" kern="1200" dirty="0">
                          <a:solidFill>
                            <a:schemeClr val="dk1"/>
                          </a:solidFill>
                          <a:effectLst/>
                          <a:latin typeface="+mn-lt"/>
                          <a:ea typeface="+mn-ea"/>
                          <a:cs typeface="+mn-cs"/>
                        </a:rPr>
                        <a:t>700.000 u cada 4 horas</a:t>
                      </a:r>
                      <a:endParaRPr lang="es-CO" dirty="0"/>
                    </a:p>
                  </a:txBody>
                  <a:tcPr/>
                </a:tc>
                <a:tc>
                  <a:txBody>
                    <a:bodyPr/>
                    <a:lstStyle/>
                    <a:p>
                      <a:r>
                        <a:rPr lang="es-ES" sz="1800" b="0" i="0" kern="1200" dirty="0">
                          <a:solidFill>
                            <a:schemeClr val="dk1"/>
                          </a:solidFill>
                          <a:effectLst/>
                          <a:latin typeface="+mn-lt"/>
                          <a:ea typeface="+mn-ea"/>
                          <a:cs typeface="+mn-cs"/>
                        </a:rPr>
                        <a:t>850.000 u cada 4 horas</a:t>
                      </a:r>
                      <a:endParaRPr lang="es-CO" dirty="0"/>
                    </a:p>
                  </a:txBody>
                  <a:tcPr/>
                </a:tc>
                <a:extLst>
                  <a:ext uri="{0D108BD9-81ED-4DB2-BD59-A6C34878D82A}">
                    <a16:rowId xmlns:a16="http://schemas.microsoft.com/office/drawing/2014/main" val="3368764948"/>
                  </a:ext>
                </a:extLst>
              </a:tr>
              <a:tr h="1604181">
                <a:tc>
                  <a:txBody>
                    <a:bodyPr/>
                    <a:lstStyle/>
                    <a:p>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250 mg cada 6 horas</a:t>
                      </a:r>
                    </a:p>
                    <a:p>
                      <a:endParaRPr lang="es-CO" dirty="0"/>
                    </a:p>
                  </a:txBody>
                  <a:tcPr/>
                </a:tc>
                <a:tc>
                  <a:txBody>
                    <a:bodyPr/>
                    <a:lstStyle/>
                    <a:p>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400 mg cada 6 horas</a:t>
                      </a:r>
                    </a:p>
                    <a:p>
                      <a:endParaRPr lang="es-CO" dirty="0"/>
                    </a:p>
                  </a:txBody>
                  <a:tcPr/>
                </a:tc>
                <a:tc>
                  <a:txBody>
                    <a:bodyPr/>
                    <a:lstStyle/>
                    <a:p>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550 mg cada 6 horas</a:t>
                      </a:r>
                      <a:endParaRPr lang="es-CO" dirty="0"/>
                    </a:p>
                  </a:txBody>
                  <a:tcPr/>
                </a:tc>
                <a:tc>
                  <a:txBody>
                    <a:bodyPr/>
                    <a:lstStyle/>
                    <a:p>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700 mg cada 6 horas</a:t>
                      </a:r>
                      <a:endParaRPr lang="es-CO" dirty="0"/>
                    </a:p>
                  </a:txBody>
                  <a:tcPr/>
                </a:tc>
                <a:tc>
                  <a:txBody>
                    <a:bodyPr/>
                    <a:lstStyle/>
                    <a:p>
                      <a:endParaRPr lang="es-CO" sz="1800" b="0" i="0" kern="1200" dirty="0">
                        <a:solidFill>
                          <a:schemeClr val="dk1"/>
                        </a:solidFill>
                        <a:effectLst/>
                        <a:latin typeface="+mn-lt"/>
                        <a:ea typeface="+mn-ea"/>
                        <a:cs typeface="+mn-cs"/>
                      </a:endParaRPr>
                    </a:p>
                    <a:p>
                      <a:r>
                        <a:rPr lang="es-CO" sz="1800" b="0" i="0" kern="1200" dirty="0">
                          <a:solidFill>
                            <a:schemeClr val="dk1"/>
                          </a:solidFill>
                          <a:effectLst/>
                          <a:latin typeface="+mn-lt"/>
                          <a:ea typeface="+mn-ea"/>
                          <a:cs typeface="+mn-cs"/>
                        </a:rPr>
                        <a:t>850 mg cada 6 horas</a:t>
                      </a:r>
                      <a:endParaRPr lang="es-CO" dirty="0"/>
                    </a:p>
                  </a:txBody>
                  <a:tcPr/>
                </a:tc>
                <a:tc>
                  <a:txBody>
                    <a:bodyPr/>
                    <a:lstStyle/>
                    <a:p>
                      <a:endParaRPr lang="pt-BR" sz="1800" b="0" i="0" kern="1200" dirty="0">
                        <a:solidFill>
                          <a:schemeClr val="dk1"/>
                        </a:solidFill>
                        <a:effectLst/>
                        <a:latin typeface="+mn-lt"/>
                        <a:ea typeface="+mn-ea"/>
                        <a:cs typeface="+mn-cs"/>
                      </a:endParaRPr>
                    </a:p>
                    <a:p>
                      <a:r>
                        <a:rPr lang="pt-BR" sz="1800" b="0" i="0" kern="1200" dirty="0">
                          <a:solidFill>
                            <a:schemeClr val="dk1"/>
                          </a:solidFill>
                          <a:effectLst/>
                          <a:latin typeface="+mn-lt"/>
                          <a:ea typeface="+mn-ea"/>
                          <a:cs typeface="+mn-cs"/>
                        </a:rPr>
                        <a:t>1000 mg cada 6 horas</a:t>
                      </a:r>
                      <a:endParaRPr lang="es-CO" dirty="0"/>
                    </a:p>
                  </a:txBody>
                  <a:tcPr/>
                </a:tc>
                <a:extLst>
                  <a:ext uri="{0D108BD9-81ED-4DB2-BD59-A6C34878D82A}">
                    <a16:rowId xmlns:a16="http://schemas.microsoft.com/office/drawing/2014/main" val="1499867566"/>
                  </a:ext>
                </a:extLst>
              </a:tr>
            </a:tbl>
          </a:graphicData>
        </a:graphic>
      </p:graphicFrame>
      <p:sp>
        <p:nvSpPr>
          <p:cNvPr id="3" name="CuadroTexto 2">
            <a:extLst>
              <a:ext uri="{FF2B5EF4-FFF2-40B4-BE49-F238E27FC236}">
                <a16:creationId xmlns:a16="http://schemas.microsoft.com/office/drawing/2014/main" id="{498EC8E6-3CBE-0203-B2CC-CBBD18186757}"/>
              </a:ext>
            </a:extLst>
          </p:cNvPr>
          <p:cNvSpPr txBox="1"/>
          <p:nvPr/>
        </p:nvSpPr>
        <p:spPr>
          <a:xfrm>
            <a:off x="462117" y="3451121"/>
            <a:ext cx="1248697" cy="646331"/>
          </a:xfrm>
          <a:prstGeom prst="rect">
            <a:avLst/>
          </a:prstGeom>
          <a:noFill/>
        </p:spPr>
        <p:txBody>
          <a:bodyPr wrap="square" rtlCol="0">
            <a:spAutoFit/>
          </a:bodyPr>
          <a:lstStyle/>
          <a:p>
            <a:r>
              <a:rPr lang="es-CO" b="1" dirty="0">
                <a:solidFill>
                  <a:schemeClr val="accent4">
                    <a:lumMod val="75000"/>
                  </a:schemeClr>
                </a:solidFill>
              </a:rPr>
              <a:t>Penicilina</a:t>
            </a:r>
          </a:p>
          <a:p>
            <a:r>
              <a:rPr lang="es-CO" b="1" dirty="0">
                <a:solidFill>
                  <a:schemeClr val="accent4">
                    <a:lumMod val="75000"/>
                  </a:schemeClr>
                </a:solidFill>
              </a:rPr>
              <a:t>Cristalina </a:t>
            </a:r>
          </a:p>
        </p:txBody>
      </p:sp>
      <p:sp>
        <p:nvSpPr>
          <p:cNvPr id="4" name="CuadroTexto 3">
            <a:extLst>
              <a:ext uri="{FF2B5EF4-FFF2-40B4-BE49-F238E27FC236}">
                <a16:creationId xmlns:a16="http://schemas.microsoft.com/office/drawing/2014/main" id="{9F67068E-1B04-AC7F-1350-C8EFA33157EF}"/>
              </a:ext>
            </a:extLst>
          </p:cNvPr>
          <p:cNvSpPr txBox="1"/>
          <p:nvPr/>
        </p:nvSpPr>
        <p:spPr>
          <a:xfrm>
            <a:off x="481781" y="5294668"/>
            <a:ext cx="1548581" cy="369332"/>
          </a:xfrm>
          <a:prstGeom prst="rect">
            <a:avLst/>
          </a:prstGeom>
          <a:noFill/>
        </p:spPr>
        <p:txBody>
          <a:bodyPr wrap="square" rtlCol="0">
            <a:spAutoFit/>
          </a:bodyPr>
          <a:lstStyle/>
          <a:p>
            <a:r>
              <a:rPr lang="es-CO" b="1" dirty="0"/>
              <a:t>Ampicilina</a:t>
            </a:r>
          </a:p>
        </p:txBody>
      </p:sp>
      <p:sp>
        <p:nvSpPr>
          <p:cNvPr id="7" name="CuadroTexto 6">
            <a:extLst>
              <a:ext uri="{FF2B5EF4-FFF2-40B4-BE49-F238E27FC236}">
                <a16:creationId xmlns:a16="http://schemas.microsoft.com/office/drawing/2014/main" id="{275B0722-6414-546A-B601-9B8A06EF41B7}"/>
              </a:ext>
            </a:extLst>
          </p:cNvPr>
          <p:cNvSpPr txBox="1"/>
          <p:nvPr/>
        </p:nvSpPr>
        <p:spPr>
          <a:xfrm>
            <a:off x="2674374" y="325120"/>
            <a:ext cx="7374194" cy="584775"/>
          </a:xfrm>
          <a:prstGeom prst="rect">
            <a:avLst/>
          </a:prstGeom>
          <a:noFill/>
        </p:spPr>
        <p:txBody>
          <a:bodyPr wrap="square" rtlCol="0">
            <a:spAutoFit/>
          </a:bodyPr>
          <a:lstStyle/>
          <a:p>
            <a:pPr algn="ctr"/>
            <a:r>
              <a:rPr lang="es-CO" sz="3200" b="1" dirty="0">
                <a:solidFill>
                  <a:schemeClr val="accent6">
                    <a:lumMod val="50000"/>
                  </a:schemeClr>
                </a:solidFill>
              </a:rPr>
              <a:t>Tratamiento en mayores de 2 meses</a:t>
            </a:r>
          </a:p>
        </p:txBody>
      </p:sp>
      <p:sp>
        <p:nvSpPr>
          <p:cNvPr id="9" name="CuadroTexto 8">
            <a:extLst>
              <a:ext uri="{FF2B5EF4-FFF2-40B4-BE49-F238E27FC236}">
                <a16:creationId xmlns:a16="http://schemas.microsoft.com/office/drawing/2014/main" id="{2EB35FA5-2557-398F-077C-4EB5E5111B0B}"/>
              </a:ext>
            </a:extLst>
          </p:cNvPr>
          <p:cNvSpPr txBox="1"/>
          <p:nvPr/>
        </p:nvSpPr>
        <p:spPr>
          <a:xfrm>
            <a:off x="1661648" y="1267962"/>
            <a:ext cx="9655277" cy="923330"/>
          </a:xfrm>
          <a:prstGeom prst="rect">
            <a:avLst/>
          </a:prstGeom>
          <a:noFill/>
        </p:spPr>
        <p:txBody>
          <a:bodyPr wrap="square">
            <a:spAutoFit/>
          </a:bodyPr>
          <a:lstStyle/>
          <a:p>
            <a:pPr marL="285750" indent="-285750" algn="l">
              <a:buFont typeface="Arial" panose="020B0604020202020204" pitchFamily="34" charset="0"/>
              <a:buChar char="•"/>
            </a:pPr>
            <a:r>
              <a:rPr lang="es-ES" b="1" i="0" dirty="0">
                <a:solidFill>
                  <a:schemeClr val="accent4">
                    <a:lumMod val="75000"/>
                  </a:schemeClr>
                </a:solidFill>
                <a:effectLst/>
                <a:highlight>
                  <a:srgbClr val="FFFFFF"/>
                </a:highlight>
                <a:latin typeface="Raleway" pitchFamily="2" charset="0"/>
              </a:rPr>
              <a:t>PENICILINA CRISTALINA </a:t>
            </a:r>
            <a:r>
              <a:rPr lang="es-ES" b="0" i="0" dirty="0">
                <a:solidFill>
                  <a:srgbClr val="313131"/>
                </a:solidFill>
                <a:effectLst/>
                <a:highlight>
                  <a:srgbClr val="FFFFFF"/>
                </a:highlight>
                <a:latin typeface="Raleway" pitchFamily="2" charset="0"/>
              </a:rPr>
              <a:t>200.000 UI/kg/día (IV) dividido en 4 a 6 dosis por 7 días.</a:t>
            </a:r>
          </a:p>
          <a:p>
            <a:pPr marL="285750" indent="-285750" algn="l">
              <a:buFont typeface="Arial" panose="020B0604020202020204" pitchFamily="34" charset="0"/>
              <a:buChar char="•"/>
            </a:pPr>
            <a:r>
              <a:rPr lang="es-ES" b="1" i="0" dirty="0">
                <a:solidFill>
                  <a:srgbClr val="313131"/>
                </a:solidFill>
                <a:effectLst/>
                <a:highlight>
                  <a:srgbClr val="FFFFFF"/>
                </a:highlight>
                <a:latin typeface="Raleway" pitchFamily="2" charset="0"/>
              </a:rPr>
              <a:t>AMPICILINA</a:t>
            </a:r>
            <a:r>
              <a:rPr lang="es-ES" b="0" i="0" dirty="0">
                <a:solidFill>
                  <a:srgbClr val="313131"/>
                </a:solidFill>
                <a:effectLst/>
                <a:highlight>
                  <a:srgbClr val="FFFFFF"/>
                </a:highlight>
                <a:latin typeface="Raleway" pitchFamily="2" charset="0"/>
              </a:rPr>
              <a:t>* 200 mg/kg/día (IV) dividida en 4 dosis por 7 días.</a:t>
            </a:r>
          </a:p>
          <a:p>
            <a:pPr algn="l"/>
            <a:r>
              <a:rPr lang="es-ES" b="0" i="0" dirty="0">
                <a:solidFill>
                  <a:srgbClr val="313131"/>
                </a:solidFill>
                <a:effectLst/>
                <a:highlight>
                  <a:srgbClr val="FFFFFF"/>
                </a:highlight>
                <a:latin typeface="Raleway" pitchFamily="2" charset="0"/>
              </a:rPr>
              <a:t>      * Si el niño no ha recibido dos dosis de vacuna contra </a:t>
            </a:r>
            <a:r>
              <a:rPr lang="es-ES" b="0" i="1" dirty="0">
                <a:solidFill>
                  <a:srgbClr val="313131"/>
                </a:solidFill>
                <a:effectLst/>
                <a:highlight>
                  <a:srgbClr val="FFFFFF"/>
                </a:highlight>
                <a:latin typeface="Raleway" pitchFamily="2" charset="0"/>
              </a:rPr>
              <a:t>Haemophilus Influenza.</a:t>
            </a:r>
          </a:p>
        </p:txBody>
      </p:sp>
      <p:sp>
        <p:nvSpPr>
          <p:cNvPr id="10" name="CuadroTexto 9">
            <a:extLst>
              <a:ext uri="{FF2B5EF4-FFF2-40B4-BE49-F238E27FC236}">
                <a16:creationId xmlns:a16="http://schemas.microsoft.com/office/drawing/2014/main" id="{0F0AC78F-7EE2-E2DB-96AC-6CA8E4130802}"/>
              </a:ext>
            </a:extLst>
          </p:cNvPr>
          <p:cNvSpPr txBox="1"/>
          <p:nvPr/>
        </p:nvSpPr>
        <p:spPr>
          <a:xfrm>
            <a:off x="1651819" y="6411941"/>
            <a:ext cx="9940413" cy="307777"/>
          </a:xfrm>
          <a:prstGeom prst="rect">
            <a:avLst/>
          </a:prstGeom>
          <a:noFill/>
        </p:spPr>
        <p:txBody>
          <a:bodyPr wrap="square">
            <a:spAutoFit/>
          </a:bodyPr>
          <a:lstStyle/>
          <a:p>
            <a:pPr algn="ctr"/>
            <a:r>
              <a:rPr lang="es-CO" sz="1400" dirty="0"/>
              <a:t>https://herramientaclinicaprimerainfancia.minsalud.gov.co/modulo-6/neumonia/</a:t>
            </a:r>
          </a:p>
        </p:txBody>
      </p:sp>
    </p:spTree>
    <p:extLst>
      <p:ext uri="{BB962C8B-B14F-4D97-AF65-F5344CB8AC3E}">
        <p14:creationId xmlns:p14="http://schemas.microsoft.com/office/powerpoint/2010/main" val="75650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Mensajes finales – Estado del arte</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420736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Impacto de la Infección Respiratoria Aguda (IRA)</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34029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graphicFrame>
        <p:nvGraphicFramePr>
          <p:cNvPr id="3" name="Diagrama 2">
            <a:extLst>
              <a:ext uri="{FF2B5EF4-FFF2-40B4-BE49-F238E27FC236}">
                <a16:creationId xmlns:a16="http://schemas.microsoft.com/office/drawing/2014/main" id="{11091C24-4AD2-3E37-20BD-AFCD7F7D281D}"/>
              </a:ext>
            </a:extLst>
          </p:cNvPr>
          <p:cNvGraphicFramePr/>
          <p:nvPr>
            <p:extLst>
              <p:ext uri="{D42A27DB-BD31-4B8C-83A1-F6EECF244321}">
                <p14:modId xmlns:p14="http://schemas.microsoft.com/office/powerpoint/2010/main" val="1440743488"/>
              </p:ext>
            </p:extLst>
          </p:nvPr>
        </p:nvGraphicFramePr>
        <p:xfrm>
          <a:off x="191728" y="875616"/>
          <a:ext cx="11813459" cy="5465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4F561A49-8273-86BC-7F3A-9C339BAB159D}"/>
              </a:ext>
            </a:extLst>
          </p:cNvPr>
          <p:cNvSpPr txBox="1"/>
          <p:nvPr/>
        </p:nvSpPr>
        <p:spPr>
          <a:xfrm>
            <a:off x="191728" y="6507095"/>
            <a:ext cx="1090245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Journal of Microbiology, Immunology and Infection (2019) 52, 172-199</a:t>
            </a:r>
            <a:endParaRPr kumimoji="0" lang="es-CO" sz="1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95F7C5B6-2796-51FA-75FF-E0CB81D2B8E6}"/>
              </a:ext>
            </a:extLst>
          </p:cNvPr>
          <p:cNvSpPr txBox="1"/>
          <p:nvPr/>
        </p:nvSpPr>
        <p:spPr>
          <a:xfrm>
            <a:off x="8201467" y="6366415"/>
            <a:ext cx="1392701"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Oseltamivir</a:t>
            </a:r>
          </a:p>
        </p:txBody>
      </p:sp>
    </p:spTree>
    <p:extLst>
      <p:ext uri="{BB962C8B-B14F-4D97-AF65-F5344CB8AC3E}">
        <p14:creationId xmlns:p14="http://schemas.microsoft.com/office/powerpoint/2010/main" val="28992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98DDAA9-CFBC-4A64-A5D0-86F12AE89230}"/>
              </a:ext>
            </a:extLst>
          </p:cNvPr>
          <p:cNvPicPr>
            <a:picLocks noChangeAspect="1"/>
          </p:cNvPicPr>
          <p:nvPr/>
        </p:nvPicPr>
        <p:blipFill>
          <a:blip r:embed="rId3"/>
          <a:stretch>
            <a:fillRect/>
          </a:stretch>
        </p:blipFill>
        <p:spPr>
          <a:xfrm>
            <a:off x="506435" y="228745"/>
            <a:ext cx="10255347" cy="1585990"/>
          </a:xfrm>
          <a:prstGeom prst="rect">
            <a:avLst/>
          </a:prstGeom>
          <a:noFill/>
          <a:ln w="38100">
            <a:solidFill>
              <a:srgbClr val="0696A5"/>
            </a:solidFill>
          </a:ln>
        </p:spPr>
      </p:pic>
      <p:pic>
        <p:nvPicPr>
          <p:cNvPr id="10" name="Imagen 9">
            <a:extLst>
              <a:ext uri="{FF2B5EF4-FFF2-40B4-BE49-F238E27FC236}">
                <a16:creationId xmlns:a16="http://schemas.microsoft.com/office/drawing/2014/main" id="{9944DD09-1216-4DAE-8A23-8E81F3DE8938}"/>
              </a:ext>
            </a:extLst>
          </p:cNvPr>
          <p:cNvPicPr>
            <a:picLocks noChangeAspect="1"/>
          </p:cNvPicPr>
          <p:nvPr/>
        </p:nvPicPr>
        <p:blipFill>
          <a:blip r:embed="rId4"/>
          <a:stretch>
            <a:fillRect/>
          </a:stretch>
        </p:blipFill>
        <p:spPr>
          <a:xfrm>
            <a:off x="520503" y="1955410"/>
            <a:ext cx="11183819" cy="4804114"/>
          </a:xfrm>
          <a:prstGeom prst="rect">
            <a:avLst/>
          </a:prstGeom>
          <a:ln w="28575">
            <a:solidFill>
              <a:srgbClr val="0696A5"/>
            </a:solidFill>
          </a:ln>
        </p:spPr>
      </p:pic>
      <p:sp>
        <p:nvSpPr>
          <p:cNvPr id="13" name="Rectángulo 12">
            <a:extLst>
              <a:ext uri="{FF2B5EF4-FFF2-40B4-BE49-F238E27FC236}">
                <a16:creationId xmlns:a16="http://schemas.microsoft.com/office/drawing/2014/main" id="{E841AAF6-80DB-4538-9A6C-EF175471C5CB}"/>
              </a:ext>
            </a:extLst>
          </p:cNvPr>
          <p:cNvSpPr/>
          <p:nvPr/>
        </p:nvSpPr>
        <p:spPr>
          <a:xfrm>
            <a:off x="520503" y="1955409"/>
            <a:ext cx="11183819" cy="4804114"/>
          </a:xfrm>
          <a:prstGeom prst="rect">
            <a:avLst/>
          </a:prstGeom>
          <a:solidFill>
            <a:srgbClr val="AA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700" b="0" i="0" u="none" strike="noStrike" kern="1200" cap="none" spc="0" normalizeH="0" baseline="0" noProof="0" dirty="0">
                <a:ln>
                  <a:noFill/>
                </a:ln>
                <a:solidFill>
                  <a:prstClr val="black"/>
                </a:solidFill>
                <a:effectLst/>
                <a:uLnTx/>
                <a:uFillTx/>
                <a:latin typeface="Calibri" panose="020F0502020204030204"/>
                <a:ea typeface="+mn-ea"/>
                <a:cs typeface="+mn-cs"/>
              </a:rPr>
              <a:t>No diferencias estadísticas en la mediana de leucocitos, neutrófilos, PCR o procalcitonina entre las categorías de NAC de 477 niños  de 3 meses a 18 años.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700" b="1" i="0" u="none" strike="noStrike" kern="1200" cap="none" spc="0" normalizeH="0" baseline="0" noProof="0" dirty="0">
                <a:ln>
                  <a:noFill/>
                </a:ln>
                <a:solidFill>
                  <a:prstClr val="black"/>
                </a:solidFill>
                <a:effectLst/>
                <a:uLnTx/>
                <a:uFillTx/>
                <a:latin typeface="Calibri" panose="020F0502020204030204"/>
                <a:ea typeface="+mn-ea"/>
                <a:cs typeface="+mn-cs"/>
              </a:rPr>
              <a:t>Ningún biomarcador tiene una adecuada capacidad discriminatoria entre  neumonía grave y no grave</a:t>
            </a:r>
            <a:r>
              <a:rPr kumimoji="0" lang="es-CO" sz="27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2700" b="0" i="1" u="none" strike="noStrike" kern="1200" cap="none" spc="0" normalizeH="0" baseline="0" noProof="0" dirty="0">
                <a:ln>
                  <a:noFill/>
                </a:ln>
                <a:solidFill>
                  <a:prstClr val="black"/>
                </a:solidFill>
                <a:effectLst/>
                <a:uLnTx/>
                <a:uFillTx/>
                <a:latin typeface="Calibri" panose="020F0502020204030204"/>
                <a:ea typeface="+mn-ea"/>
                <a:cs typeface="+mn-cs"/>
              </a:rPr>
              <a:t>(AUC:0.53-0.6 para sospecha de NAC y 0.59-0.64 para NAC radiológica)</a:t>
            </a:r>
            <a:r>
              <a:rPr kumimoji="0" lang="es-CO" sz="2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700" b="1" i="0" u="none" strike="noStrike" kern="1200" cap="none" spc="0" normalizeH="0" baseline="0" noProof="0" dirty="0">
                <a:ln>
                  <a:noFill/>
                </a:ln>
                <a:solidFill>
                  <a:prstClr val="black"/>
                </a:solidFill>
                <a:effectLst/>
                <a:uLnTx/>
                <a:uFillTx/>
                <a:latin typeface="Calibri" panose="020F0502020204030204"/>
                <a:ea typeface="+mn-ea"/>
                <a:cs typeface="+mn-cs"/>
              </a:rPr>
              <a:t>PCR y procalcitonina pueden tener alguna utilidad en predecir desenlaces más graves</a:t>
            </a:r>
            <a:r>
              <a:rPr kumimoji="0" lang="es-CO" sz="2700" b="0" i="0" u="none" strike="noStrike" kern="1200" cap="none" spc="0" normalizeH="0" baseline="0" noProof="0" dirty="0">
                <a:ln>
                  <a:noFill/>
                </a:ln>
                <a:solidFill>
                  <a:prstClr val="black"/>
                </a:solidFill>
                <a:effectLst/>
                <a:uLnTx/>
                <a:uFillTx/>
                <a:latin typeface="Calibri" panose="020F0502020204030204"/>
                <a:ea typeface="+mn-ea"/>
                <a:cs typeface="+mn-cs"/>
              </a:rPr>
              <a:t>: empiema que requiere drenaje </a:t>
            </a:r>
            <a:r>
              <a:rPr kumimoji="0" lang="es-CO" sz="2700" b="0" i="1" u="none" strike="noStrike" kern="1200" cap="none" spc="0" normalizeH="0" baseline="0" noProof="0" dirty="0">
                <a:ln>
                  <a:noFill/>
                </a:ln>
                <a:solidFill>
                  <a:prstClr val="black"/>
                </a:solidFill>
                <a:effectLst/>
                <a:uLnTx/>
                <a:uFillTx/>
                <a:latin typeface="Calibri" panose="020F0502020204030204"/>
                <a:ea typeface="+mn-ea"/>
                <a:cs typeface="+mn-cs"/>
              </a:rPr>
              <a:t>(AUC:0.83) y sepsis con infusión de vasoactivos (PCR: 0.74 y procalcitonina: 0.78).</a:t>
            </a:r>
          </a:p>
        </p:txBody>
      </p:sp>
      <p:pic>
        <p:nvPicPr>
          <p:cNvPr id="18" name="Imagen 17">
            <a:extLst>
              <a:ext uri="{FF2B5EF4-FFF2-40B4-BE49-F238E27FC236}">
                <a16:creationId xmlns:a16="http://schemas.microsoft.com/office/drawing/2014/main" id="{699BF361-0580-4110-91A8-B94974A6CA3A}"/>
              </a:ext>
            </a:extLst>
          </p:cNvPr>
          <p:cNvPicPr>
            <a:picLocks noChangeAspect="1"/>
          </p:cNvPicPr>
          <p:nvPr/>
        </p:nvPicPr>
        <p:blipFill>
          <a:blip r:embed="rId5"/>
          <a:stretch>
            <a:fillRect/>
          </a:stretch>
        </p:blipFill>
        <p:spPr>
          <a:xfrm>
            <a:off x="5318098" y="666579"/>
            <a:ext cx="3947311" cy="235390"/>
          </a:xfrm>
          <a:prstGeom prst="rect">
            <a:avLst/>
          </a:prstGeom>
        </p:spPr>
      </p:pic>
    </p:spTree>
    <p:extLst>
      <p:ext uri="{BB962C8B-B14F-4D97-AF65-F5344CB8AC3E}">
        <p14:creationId xmlns:p14="http://schemas.microsoft.com/office/powerpoint/2010/main" val="3500413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7" name="CuadroTexto 6">
            <a:extLst>
              <a:ext uri="{FF2B5EF4-FFF2-40B4-BE49-F238E27FC236}">
                <a16:creationId xmlns:a16="http://schemas.microsoft.com/office/drawing/2014/main" id="{E560B515-6EE5-556E-DA36-F412D9EA643C}"/>
              </a:ext>
            </a:extLst>
          </p:cNvPr>
          <p:cNvSpPr txBox="1"/>
          <p:nvPr/>
        </p:nvSpPr>
        <p:spPr>
          <a:xfrm>
            <a:off x="658761" y="2049458"/>
            <a:ext cx="6646607" cy="3785652"/>
          </a:xfrm>
          <a:prstGeom prst="rect">
            <a:avLst/>
          </a:prstGeom>
          <a:solidFill>
            <a:schemeClr val="tx2">
              <a:lumMod val="10000"/>
              <a:lumOff val="90000"/>
            </a:schemeClr>
          </a:solidFill>
        </p:spPr>
        <p:txBody>
          <a:bodyPr wrap="square">
            <a:spAutoFit/>
          </a:bodyPr>
          <a:lstStyle/>
          <a:p>
            <a:pPr algn="l"/>
            <a:r>
              <a:rPr lang="es-ES" sz="2000" b="1" i="0" dirty="0">
                <a:solidFill>
                  <a:srgbClr val="333333"/>
                </a:solidFill>
                <a:effectLst/>
                <a:highlight>
                  <a:srgbClr val="FFFFFF"/>
                </a:highlight>
                <a:latin typeface="Open Sans Semibold" panose="020F0502020204030204" pitchFamily="34" charset="0"/>
              </a:rPr>
              <a:t>Los CDC recomiendan las vacunas antineumocócicas para las personas con mayor riesgo: </a:t>
            </a:r>
          </a:p>
          <a:p>
            <a:pPr algn="l"/>
            <a:endParaRPr lang="es-ES" sz="2000" b="1" dirty="0">
              <a:solidFill>
                <a:srgbClr val="333333"/>
              </a:solidFill>
              <a:highlight>
                <a:srgbClr val="FFFFFF"/>
              </a:highlight>
              <a:latin typeface="Open Sans Semibold" panose="020F0502020204030204" pitchFamily="34" charset="0"/>
            </a:endParaRPr>
          </a:p>
          <a:p>
            <a:pPr algn="l"/>
            <a:endParaRPr lang="es-ES" sz="2000" b="1" i="0" dirty="0">
              <a:solidFill>
                <a:srgbClr val="333333"/>
              </a:solidFill>
              <a:effectLst/>
              <a:highlight>
                <a:srgbClr val="FFFFFF"/>
              </a:highlight>
              <a:latin typeface="Open Sans Semibold" panose="020F0502020204030204" pitchFamily="34" charset="0"/>
            </a:endParaRPr>
          </a:p>
          <a:p>
            <a:pPr marL="285750" indent="-285750" algn="l">
              <a:buFont typeface="Arial" panose="020B0604020202020204" pitchFamily="34" charset="0"/>
              <a:buChar char="•"/>
            </a:pPr>
            <a:r>
              <a:rPr lang="es-ES" sz="2000" b="0" i="0" dirty="0">
                <a:solidFill>
                  <a:srgbClr val="000000"/>
                </a:solidFill>
                <a:effectLst/>
                <a:highlight>
                  <a:srgbClr val="FFFFFF"/>
                </a:highlight>
                <a:latin typeface="Open Sans" panose="020B0606030504020204" pitchFamily="34" charset="0"/>
              </a:rPr>
              <a:t>Todos los niños menores de 5 años deberían recibir la PCV13 o la PCV15.</a:t>
            </a:r>
          </a:p>
          <a:p>
            <a:pPr marL="285750" indent="-285750" algn="l">
              <a:buFont typeface="Arial" panose="020B0604020202020204" pitchFamily="34" charset="0"/>
              <a:buChar char="•"/>
            </a:pPr>
            <a:r>
              <a:rPr lang="es-ES" sz="2000" b="0" i="0" dirty="0">
                <a:solidFill>
                  <a:srgbClr val="000000"/>
                </a:solidFill>
                <a:effectLst/>
                <a:highlight>
                  <a:srgbClr val="FFFFFF"/>
                </a:highlight>
                <a:latin typeface="Open Sans" panose="020B0606030504020204" pitchFamily="34" charset="0"/>
              </a:rPr>
              <a:t>Los niños de entre 5 y 18 años con ciertas afecciones que aumenten el riesgo de presentar enfermedad neumocócica deberían recibir la PCV13 o la PCV15.</a:t>
            </a:r>
          </a:p>
          <a:p>
            <a:pPr marL="285750" indent="-285750" algn="l">
              <a:buFont typeface="Arial" panose="020B0604020202020204" pitchFamily="34" charset="0"/>
              <a:buChar char="•"/>
            </a:pPr>
            <a:r>
              <a:rPr lang="es-ES" sz="2000" b="0" i="0" dirty="0">
                <a:solidFill>
                  <a:srgbClr val="000000"/>
                </a:solidFill>
                <a:effectLst/>
                <a:highlight>
                  <a:srgbClr val="FFFFFF"/>
                </a:highlight>
                <a:latin typeface="Open Sans" panose="020B0606030504020204" pitchFamily="34" charset="0"/>
              </a:rPr>
              <a:t>Los niños de entre 2 y 18 años con ciertas afecciones también deberían recibir la PPSV23.</a:t>
            </a:r>
          </a:p>
        </p:txBody>
      </p:sp>
      <p:sp>
        <p:nvSpPr>
          <p:cNvPr id="8" name="CuadroTexto 7">
            <a:extLst>
              <a:ext uri="{FF2B5EF4-FFF2-40B4-BE49-F238E27FC236}">
                <a16:creationId xmlns:a16="http://schemas.microsoft.com/office/drawing/2014/main" id="{3466B9FB-D715-EB7C-D55A-3B0E2E02E6EB}"/>
              </a:ext>
            </a:extLst>
          </p:cNvPr>
          <p:cNvSpPr txBox="1"/>
          <p:nvPr/>
        </p:nvSpPr>
        <p:spPr>
          <a:xfrm>
            <a:off x="5279922" y="452283"/>
            <a:ext cx="4188542" cy="584775"/>
          </a:xfrm>
          <a:prstGeom prst="rect">
            <a:avLst/>
          </a:prstGeom>
          <a:noFill/>
        </p:spPr>
        <p:txBody>
          <a:bodyPr wrap="square" rtlCol="0">
            <a:spAutoFit/>
          </a:bodyPr>
          <a:lstStyle/>
          <a:p>
            <a:r>
              <a:rPr lang="es-CO" sz="3200" b="1" dirty="0">
                <a:solidFill>
                  <a:schemeClr val="accent6">
                    <a:lumMod val="50000"/>
                  </a:schemeClr>
                </a:solidFill>
              </a:rPr>
              <a:t>Prevención</a:t>
            </a:r>
          </a:p>
        </p:txBody>
      </p:sp>
      <p:sp>
        <p:nvSpPr>
          <p:cNvPr id="10" name="CuadroTexto 9">
            <a:extLst>
              <a:ext uri="{FF2B5EF4-FFF2-40B4-BE49-F238E27FC236}">
                <a16:creationId xmlns:a16="http://schemas.microsoft.com/office/drawing/2014/main" id="{F46598B6-1D2E-0F36-CA77-BA88D86EDBAB}"/>
              </a:ext>
            </a:extLst>
          </p:cNvPr>
          <p:cNvSpPr txBox="1"/>
          <p:nvPr/>
        </p:nvSpPr>
        <p:spPr>
          <a:xfrm>
            <a:off x="2723532" y="6245639"/>
            <a:ext cx="6404066" cy="369332"/>
          </a:xfrm>
          <a:prstGeom prst="rect">
            <a:avLst/>
          </a:prstGeom>
          <a:noFill/>
        </p:spPr>
        <p:txBody>
          <a:bodyPr wrap="square">
            <a:spAutoFit/>
          </a:bodyPr>
          <a:lstStyle/>
          <a:p>
            <a:r>
              <a:rPr lang="es-CO" dirty="0"/>
              <a:t>https://www.cdc.gov/pneumococcal/vaccination-sp.html</a:t>
            </a:r>
          </a:p>
        </p:txBody>
      </p:sp>
      <p:pic>
        <p:nvPicPr>
          <p:cNvPr id="4098" name="Picture 2" descr="Niño de primer plano recibiendo la vacuna">
            <a:extLst>
              <a:ext uri="{FF2B5EF4-FFF2-40B4-BE49-F238E27FC236}">
                <a16:creationId xmlns:a16="http://schemas.microsoft.com/office/drawing/2014/main" id="{BBE19DCA-F6CC-C14E-46BB-0874C5E61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24" y="1983814"/>
            <a:ext cx="3830839"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6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3" name="Imagen 2">
            <a:extLst>
              <a:ext uri="{FF2B5EF4-FFF2-40B4-BE49-F238E27FC236}">
                <a16:creationId xmlns:a16="http://schemas.microsoft.com/office/drawing/2014/main" id="{AB0C06B9-193B-4A25-F0B8-85BD4A8F82EF}"/>
              </a:ext>
            </a:extLst>
          </p:cNvPr>
          <p:cNvPicPr>
            <a:picLocks noChangeAspect="1"/>
          </p:cNvPicPr>
          <p:nvPr/>
        </p:nvPicPr>
        <p:blipFill>
          <a:blip r:embed="rId3"/>
          <a:stretch>
            <a:fillRect/>
          </a:stretch>
        </p:blipFill>
        <p:spPr>
          <a:xfrm>
            <a:off x="995681" y="1271029"/>
            <a:ext cx="9987280" cy="1858252"/>
          </a:xfrm>
          <a:prstGeom prst="rect">
            <a:avLst/>
          </a:prstGeom>
          <a:ln>
            <a:solidFill>
              <a:schemeClr val="accent4">
                <a:lumMod val="75000"/>
              </a:schemeClr>
            </a:solidFill>
          </a:ln>
        </p:spPr>
      </p:pic>
      <p:pic>
        <p:nvPicPr>
          <p:cNvPr id="6" name="Imagen 5">
            <a:extLst>
              <a:ext uri="{FF2B5EF4-FFF2-40B4-BE49-F238E27FC236}">
                <a16:creationId xmlns:a16="http://schemas.microsoft.com/office/drawing/2014/main" id="{867C4354-C2B8-B56F-66B1-9CBE577ED7ED}"/>
              </a:ext>
            </a:extLst>
          </p:cNvPr>
          <p:cNvPicPr>
            <a:picLocks noChangeAspect="1"/>
          </p:cNvPicPr>
          <p:nvPr/>
        </p:nvPicPr>
        <p:blipFill>
          <a:blip r:embed="rId4"/>
          <a:stretch>
            <a:fillRect/>
          </a:stretch>
        </p:blipFill>
        <p:spPr>
          <a:xfrm>
            <a:off x="8796324" y="5915938"/>
            <a:ext cx="3035456" cy="571529"/>
          </a:xfrm>
          <a:prstGeom prst="rect">
            <a:avLst/>
          </a:prstGeom>
        </p:spPr>
      </p:pic>
      <p:sp>
        <p:nvSpPr>
          <p:cNvPr id="9" name="CuadroTexto 8">
            <a:extLst>
              <a:ext uri="{FF2B5EF4-FFF2-40B4-BE49-F238E27FC236}">
                <a16:creationId xmlns:a16="http://schemas.microsoft.com/office/drawing/2014/main" id="{19E80991-A2B3-1D4E-4BFA-75CC26BE159E}"/>
              </a:ext>
            </a:extLst>
          </p:cNvPr>
          <p:cNvSpPr txBox="1"/>
          <p:nvPr/>
        </p:nvSpPr>
        <p:spPr>
          <a:xfrm>
            <a:off x="1016000" y="3566160"/>
            <a:ext cx="9987280" cy="1971040"/>
          </a:xfrm>
          <a:prstGeom prst="rect">
            <a:avLst/>
          </a:prstGeom>
          <a:noFill/>
        </p:spPr>
        <p:txBody>
          <a:bodyPr wrap="square" rtlCol="0">
            <a:spAutoFit/>
          </a:bodyPr>
          <a:lstStyle/>
          <a:p>
            <a:pPr marL="285750" indent="-285750" algn="just">
              <a:buFont typeface="Arial" panose="020B0604020202020204" pitchFamily="34" charset="0"/>
              <a:buChar char="•"/>
            </a:pPr>
            <a:r>
              <a:rPr lang="en-US" sz="2400" b="0" i="0" dirty="0">
                <a:solidFill>
                  <a:srgbClr val="1F1F1F"/>
                </a:solidFill>
                <a:effectLst/>
                <a:latin typeface="Aptos" panose="020B0004020202020204" pitchFamily="34" charset="0"/>
              </a:rPr>
              <a:t>Mayor </a:t>
            </a:r>
            <a:r>
              <a:rPr lang="en-US" sz="2400" b="0" i="0" dirty="0" err="1">
                <a:solidFill>
                  <a:srgbClr val="1F1F1F"/>
                </a:solidFill>
                <a:effectLst/>
                <a:latin typeface="Aptos" panose="020B0004020202020204" pitchFamily="34" charset="0"/>
              </a:rPr>
              <a:t>heterogenidad</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en</a:t>
            </a:r>
            <a:r>
              <a:rPr lang="en-US" sz="2400" b="0" i="0" dirty="0">
                <a:solidFill>
                  <a:srgbClr val="1F1F1F"/>
                </a:solidFill>
                <a:effectLst/>
                <a:latin typeface="Aptos" panose="020B0004020202020204" pitchFamily="34" charset="0"/>
              </a:rPr>
              <a:t> la </a:t>
            </a:r>
            <a:r>
              <a:rPr lang="en-US" sz="2400" b="0" i="0" dirty="0" err="1">
                <a:solidFill>
                  <a:srgbClr val="1F1F1F"/>
                </a:solidFill>
                <a:effectLst/>
                <a:latin typeface="Aptos" panose="020B0004020202020204" pitchFamily="34" charset="0"/>
              </a:rPr>
              <a:t>evidencia</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relacionada</a:t>
            </a:r>
            <a:r>
              <a:rPr lang="en-US" sz="2400" b="0" i="0" dirty="0">
                <a:solidFill>
                  <a:srgbClr val="1F1F1F"/>
                </a:solidFill>
                <a:effectLst/>
                <a:latin typeface="Aptos" panose="020B0004020202020204" pitchFamily="34" charset="0"/>
              </a:rPr>
              <a:t> con hypoxemia para la </a:t>
            </a:r>
            <a:r>
              <a:rPr lang="en-US" sz="2400" b="0" i="0" dirty="0" err="1">
                <a:solidFill>
                  <a:srgbClr val="1F1F1F"/>
                </a:solidFill>
                <a:effectLst/>
                <a:latin typeface="Aptos" panose="020B0004020202020204" pitchFamily="34" charset="0"/>
              </a:rPr>
              <a:t>admisión</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utilidad</a:t>
            </a:r>
            <a:r>
              <a:rPr lang="en-US" sz="2400" b="0" i="0" dirty="0">
                <a:solidFill>
                  <a:srgbClr val="1F1F1F"/>
                </a:solidFill>
                <a:effectLst/>
                <a:latin typeface="Aptos" panose="020B0004020202020204" pitchFamily="34" charset="0"/>
              </a:rPr>
              <a:t> de </a:t>
            </a:r>
            <a:r>
              <a:rPr lang="en-US" sz="2400" b="0" i="0" dirty="0" err="1">
                <a:solidFill>
                  <a:srgbClr val="1F1F1F"/>
                </a:solidFill>
                <a:effectLst/>
                <a:latin typeface="Aptos" panose="020B0004020202020204" pitchFamily="34" charset="0"/>
              </a:rPr>
              <a:t>los</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reactantes</a:t>
            </a:r>
            <a:r>
              <a:rPr lang="en-US" sz="2400" b="0" i="0" dirty="0">
                <a:solidFill>
                  <a:srgbClr val="1F1F1F"/>
                </a:solidFill>
                <a:effectLst/>
                <a:latin typeface="Aptos" panose="020B0004020202020204" pitchFamily="34" charset="0"/>
              </a:rPr>
              <a:t> de </a:t>
            </a:r>
            <a:r>
              <a:rPr lang="en-US" sz="2400" b="0" i="0" dirty="0" err="1">
                <a:solidFill>
                  <a:srgbClr val="1F1F1F"/>
                </a:solidFill>
                <a:effectLst/>
                <a:latin typeface="Aptos" panose="020B0004020202020204" pitchFamily="34" charset="0"/>
              </a:rPr>
              <a:t>fase</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aguda</a:t>
            </a:r>
            <a:r>
              <a:rPr lang="en-US" sz="2400" b="0" i="0" dirty="0">
                <a:solidFill>
                  <a:srgbClr val="1F1F1F"/>
                </a:solidFill>
                <a:effectLst/>
                <a:latin typeface="Aptos" panose="020B0004020202020204" pitchFamily="34" charset="0"/>
              </a:rPr>
              <a:t> y </a:t>
            </a:r>
            <a:r>
              <a:rPr lang="en-US" sz="2400" b="0" i="0" dirty="0" err="1">
                <a:solidFill>
                  <a:srgbClr val="1F1F1F"/>
                </a:solidFill>
                <a:effectLst/>
                <a:latin typeface="Aptos" panose="020B0004020202020204" pitchFamily="34" charset="0"/>
              </a:rPr>
              <a:t>duración</a:t>
            </a:r>
            <a:r>
              <a:rPr lang="en-US" sz="2400" b="0" i="0" dirty="0">
                <a:solidFill>
                  <a:srgbClr val="1F1F1F"/>
                </a:solidFill>
                <a:effectLst/>
                <a:latin typeface="Aptos" panose="020B0004020202020204" pitchFamily="34" charset="0"/>
              </a:rPr>
              <a:t> de la </a:t>
            </a:r>
            <a:r>
              <a:rPr lang="en-US" sz="2400" b="0" i="0" dirty="0" err="1">
                <a:solidFill>
                  <a:srgbClr val="1F1F1F"/>
                </a:solidFill>
                <a:effectLst/>
                <a:latin typeface="Aptos" panose="020B0004020202020204" pitchFamily="34" charset="0"/>
              </a:rPr>
              <a:t>terapia</a:t>
            </a:r>
            <a:r>
              <a:rPr lang="en-US" sz="2400" b="0" i="0" dirty="0">
                <a:solidFill>
                  <a:srgbClr val="1F1F1F"/>
                </a:solidFill>
                <a:effectLst/>
                <a:latin typeface="Aptos" panose="020B0004020202020204" pitchFamily="34" charset="0"/>
              </a:rPr>
              <a:t> </a:t>
            </a:r>
            <a:r>
              <a:rPr lang="en-US" sz="2400" b="0" i="0" dirty="0" err="1">
                <a:solidFill>
                  <a:srgbClr val="1F1F1F"/>
                </a:solidFill>
                <a:effectLst/>
                <a:latin typeface="Aptos" panose="020B0004020202020204" pitchFamily="34" charset="0"/>
              </a:rPr>
              <a:t>antibiótica</a:t>
            </a:r>
            <a:r>
              <a:rPr lang="en-US" sz="2400" b="0" i="0" dirty="0">
                <a:solidFill>
                  <a:srgbClr val="1F1F1F"/>
                </a:solidFill>
                <a:effectLst/>
                <a:latin typeface="Aptos" panose="020B0004020202020204" pitchFamily="34" charset="0"/>
              </a:rPr>
              <a:t>.</a:t>
            </a:r>
          </a:p>
          <a:p>
            <a:pPr marL="285750" indent="-285750" algn="just">
              <a:buFont typeface="Arial" panose="020B0604020202020204" pitchFamily="34" charset="0"/>
              <a:buChar char="•"/>
            </a:pPr>
            <a:r>
              <a:rPr lang="en-US" sz="2400" dirty="0">
                <a:solidFill>
                  <a:srgbClr val="1F1F1F"/>
                </a:solidFill>
                <a:latin typeface="Aptos" panose="020B0004020202020204" pitchFamily="34" charset="0"/>
              </a:rPr>
              <a:t>Se require </a:t>
            </a:r>
            <a:r>
              <a:rPr lang="en-US" sz="2400" dirty="0" err="1">
                <a:solidFill>
                  <a:srgbClr val="1F1F1F"/>
                </a:solidFill>
                <a:latin typeface="Aptos" panose="020B0004020202020204" pitchFamily="34" charset="0"/>
              </a:rPr>
              <a:t>más</a:t>
            </a:r>
            <a:r>
              <a:rPr lang="en-US" sz="2400" dirty="0">
                <a:solidFill>
                  <a:srgbClr val="1F1F1F"/>
                </a:solidFill>
                <a:latin typeface="Aptos" panose="020B0004020202020204" pitchFamily="34" charset="0"/>
              </a:rPr>
              <a:t> </a:t>
            </a:r>
            <a:r>
              <a:rPr lang="en-US" sz="2400" dirty="0" err="1">
                <a:solidFill>
                  <a:srgbClr val="1F1F1F"/>
                </a:solidFill>
                <a:latin typeface="Aptos" panose="020B0004020202020204" pitchFamily="34" charset="0"/>
              </a:rPr>
              <a:t>evidencia</a:t>
            </a:r>
            <a:r>
              <a:rPr lang="en-US" sz="2400" dirty="0">
                <a:solidFill>
                  <a:srgbClr val="1F1F1F"/>
                </a:solidFill>
                <a:latin typeface="Aptos" panose="020B0004020202020204" pitchFamily="34" charset="0"/>
              </a:rPr>
              <a:t> </a:t>
            </a:r>
            <a:r>
              <a:rPr lang="en-US" sz="2400" dirty="0" err="1">
                <a:solidFill>
                  <a:srgbClr val="1F1F1F"/>
                </a:solidFill>
                <a:latin typeface="Aptos" panose="020B0004020202020204" pitchFamily="34" charset="0"/>
              </a:rPr>
              <a:t>en</a:t>
            </a:r>
            <a:r>
              <a:rPr lang="en-US" sz="2400" dirty="0">
                <a:solidFill>
                  <a:srgbClr val="1F1F1F"/>
                </a:solidFill>
                <a:latin typeface="Aptos" panose="020B0004020202020204" pitchFamily="34" charset="0"/>
              </a:rPr>
              <a:t> </a:t>
            </a:r>
            <a:r>
              <a:rPr lang="en-US" sz="2400" dirty="0" err="1">
                <a:solidFill>
                  <a:srgbClr val="1F1F1F"/>
                </a:solidFill>
                <a:latin typeface="Aptos" panose="020B0004020202020204" pitchFamily="34" charset="0"/>
              </a:rPr>
              <a:t>estos</a:t>
            </a:r>
            <a:r>
              <a:rPr lang="en-US" sz="2400" dirty="0">
                <a:solidFill>
                  <a:srgbClr val="1F1F1F"/>
                </a:solidFill>
                <a:latin typeface="Aptos" panose="020B0004020202020204" pitchFamily="34" charset="0"/>
              </a:rPr>
              <a:t> campos para </a:t>
            </a:r>
            <a:r>
              <a:rPr lang="en-US" sz="2400" dirty="0" err="1">
                <a:solidFill>
                  <a:srgbClr val="1F1F1F"/>
                </a:solidFill>
                <a:latin typeface="Aptos" panose="020B0004020202020204" pitchFamily="34" charset="0"/>
              </a:rPr>
              <a:t>guiar</a:t>
            </a:r>
            <a:r>
              <a:rPr lang="en-US" sz="2400" dirty="0">
                <a:solidFill>
                  <a:srgbClr val="1F1F1F"/>
                </a:solidFill>
                <a:latin typeface="Aptos" panose="020B0004020202020204" pitchFamily="34" charset="0"/>
              </a:rPr>
              <a:t> la </a:t>
            </a:r>
            <a:r>
              <a:rPr lang="en-US" sz="2400" dirty="0" err="1">
                <a:solidFill>
                  <a:srgbClr val="1F1F1F"/>
                </a:solidFill>
                <a:latin typeface="Aptos" panose="020B0004020202020204" pitchFamily="34" charset="0"/>
              </a:rPr>
              <a:t>toma</a:t>
            </a:r>
            <a:r>
              <a:rPr lang="en-US" sz="2400" dirty="0">
                <a:solidFill>
                  <a:srgbClr val="1F1F1F"/>
                </a:solidFill>
                <a:latin typeface="Aptos" panose="020B0004020202020204" pitchFamily="34" charset="0"/>
              </a:rPr>
              <a:t> de </a:t>
            </a:r>
            <a:r>
              <a:rPr lang="en-US" sz="2400" dirty="0" err="1">
                <a:solidFill>
                  <a:srgbClr val="1F1F1F"/>
                </a:solidFill>
                <a:latin typeface="Aptos" panose="020B0004020202020204" pitchFamily="34" charset="0"/>
              </a:rPr>
              <a:t>decisiones</a:t>
            </a:r>
            <a:r>
              <a:rPr lang="en-US" sz="2400" dirty="0">
                <a:solidFill>
                  <a:srgbClr val="1F1F1F"/>
                </a:solidFill>
                <a:latin typeface="Aptos" panose="020B0004020202020204" pitchFamily="34" charset="0"/>
              </a:rPr>
              <a:t>.</a:t>
            </a:r>
            <a:endParaRPr lang="es-CO" sz="2400" dirty="0">
              <a:latin typeface="Aptos" panose="020B0004020202020204" pitchFamily="34" charset="0"/>
            </a:endParaRPr>
          </a:p>
        </p:txBody>
      </p:sp>
    </p:spTree>
    <p:extLst>
      <p:ext uri="{BB962C8B-B14F-4D97-AF65-F5344CB8AC3E}">
        <p14:creationId xmlns:p14="http://schemas.microsoft.com/office/powerpoint/2010/main" val="3163170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7208"/>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1" name="Group 13">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57208"/>
            <a:ext cx="4724400" cy="6858000"/>
            <a:chOff x="7467600" y="0"/>
            <a:chExt cx="4724400" cy="6858000"/>
          </a:xfrm>
        </p:grpSpPr>
        <p:sp>
          <p:nvSpPr>
            <p:cNvPr id="22" name="Rectangle 14">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5">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57208"/>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714407"/>
            <a:ext cx="11734801"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9" name="CuadroTexto 8">
            <a:extLst>
              <a:ext uri="{FF2B5EF4-FFF2-40B4-BE49-F238E27FC236}">
                <a16:creationId xmlns:a16="http://schemas.microsoft.com/office/drawing/2014/main" id="{4A2120E8-280A-3A89-728B-8D0E5793E2BD}"/>
              </a:ext>
            </a:extLst>
          </p:cNvPr>
          <p:cNvSpPr txBox="1"/>
          <p:nvPr/>
        </p:nvSpPr>
        <p:spPr>
          <a:xfrm>
            <a:off x="838361" y="6971424"/>
            <a:ext cx="6258560" cy="369332"/>
          </a:xfrm>
          <a:prstGeom prst="rect">
            <a:avLst/>
          </a:prstGeom>
          <a:noFill/>
        </p:spPr>
        <p:txBody>
          <a:bodyPr wrap="square">
            <a:spAutoFit/>
          </a:bodyPr>
          <a:lstStyle/>
          <a:p>
            <a:r>
              <a:rPr lang="es-CO" dirty="0" err="1"/>
              <a:t>Nature</a:t>
            </a:r>
            <a:r>
              <a:rPr lang="es-CO" dirty="0"/>
              <a:t> </a:t>
            </a:r>
            <a:r>
              <a:rPr lang="es-CO" dirty="0" err="1"/>
              <a:t>Communications</a:t>
            </a:r>
            <a:r>
              <a:rPr lang="es-CO" dirty="0"/>
              <a:t> | (2024) 15:921</a:t>
            </a:r>
          </a:p>
        </p:txBody>
      </p:sp>
      <p:sp>
        <p:nvSpPr>
          <p:cNvPr id="2" name="Marcador de contenido 2">
            <a:extLst>
              <a:ext uri="{FF2B5EF4-FFF2-40B4-BE49-F238E27FC236}">
                <a16:creationId xmlns:a16="http://schemas.microsoft.com/office/drawing/2014/main" id="{83518C76-C874-AC1B-1BF4-5E4EAA680FF1}"/>
              </a:ext>
            </a:extLst>
          </p:cNvPr>
          <p:cNvSpPr>
            <a:spLocks noGrp="1"/>
          </p:cNvSpPr>
          <p:nvPr>
            <p:ph idx="1"/>
          </p:nvPr>
        </p:nvSpPr>
        <p:spPr>
          <a:xfrm>
            <a:off x="838200" y="1825625"/>
            <a:ext cx="10515600" cy="4351338"/>
          </a:xfrm>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Bronquiolitis</a:t>
            </a:r>
          </a:p>
          <a:p>
            <a:pPr marL="0" indent="0" algn="ctr">
              <a:buNone/>
            </a:pPr>
            <a:r>
              <a:rPr lang="es-CO" sz="3200" b="1" dirty="0">
                <a:solidFill>
                  <a:schemeClr val="accent3">
                    <a:lumMod val="75000"/>
                  </a:schemeClr>
                </a:solidFill>
              </a:rPr>
              <a:t>Aspectos claves  </a:t>
            </a:r>
          </a:p>
        </p:txBody>
      </p:sp>
    </p:spTree>
    <p:extLst>
      <p:ext uri="{BB962C8B-B14F-4D97-AF65-F5344CB8AC3E}">
        <p14:creationId xmlns:p14="http://schemas.microsoft.com/office/powerpoint/2010/main" val="4191426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5124" name="Picture 4" descr="Foto gratuita madre sin rostro con bebé desnudo, bebé sosteniendo el dedo de mamá, mamá pasando tiempo con su pequeño hijo sobre fondo claro.">
            <a:extLst>
              <a:ext uri="{FF2B5EF4-FFF2-40B4-BE49-F238E27FC236}">
                <a16:creationId xmlns:a16="http://schemas.microsoft.com/office/drawing/2014/main" id="{090FD03A-BA7D-DEB5-E9F4-92D929908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5" y="1808798"/>
            <a:ext cx="3509645" cy="39719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A0A2DFE-DA76-6E58-94C7-0EF5AEB8D873}"/>
              </a:ext>
            </a:extLst>
          </p:cNvPr>
          <p:cNvSpPr txBox="1"/>
          <p:nvPr/>
        </p:nvSpPr>
        <p:spPr>
          <a:xfrm>
            <a:off x="4916129" y="2690335"/>
            <a:ext cx="6371303" cy="2677656"/>
          </a:xfrm>
          <a:prstGeom prst="rect">
            <a:avLst/>
          </a:prstGeom>
          <a:noFill/>
        </p:spPr>
        <p:txBody>
          <a:bodyPr wrap="square">
            <a:spAutoFit/>
          </a:bodyPr>
          <a:lstStyle/>
          <a:p>
            <a:pPr algn="ctr"/>
            <a:r>
              <a:rPr lang="es-ES" sz="2800" b="1" i="0" u="none" strike="noStrike" baseline="0" dirty="0">
                <a:solidFill>
                  <a:schemeClr val="accent4">
                    <a:lumMod val="75000"/>
                  </a:schemeClr>
                </a:solidFill>
              </a:rPr>
              <a:t>Definición de caso de Bronquiolitis</a:t>
            </a:r>
          </a:p>
          <a:p>
            <a:pPr algn="ctr"/>
            <a:r>
              <a:rPr lang="es-ES" sz="2800" b="0" i="0" u="none" strike="noStrike" baseline="0" dirty="0">
                <a:solidFill>
                  <a:schemeClr val="accent4">
                    <a:lumMod val="75000"/>
                  </a:schemeClr>
                </a:solidFill>
              </a:rPr>
              <a:t>  </a:t>
            </a:r>
          </a:p>
          <a:p>
            <a:r>
              <a:rPr lang="es-CO" sz="2800" b="0" i="0" u="none" strike="noStrike" baseline="0" dirty="0">
                <a:solidFill>
                  <a:srgbClr val="000000"/>
                </a:solidFill>
              </a:rPr>
              <a:t>•Menor de 2 años.</a:t>
            </a:r>
          </a:p>
          <a:p>
            <a:r>
              <a:rPr lang="es-CO" sz="2800" b="0" i="0" u="none" strike="noStrike" baseline="0" dirty="0">
                <a:solidFill>
                  <a:srgbClr val="000000"/>
                </a:solidFill>
              </a:rPr>
              <a:t>•Primer episodio de sibilancias. </a:t>
            </a:r>
          </a:p>
          <a:p>
            <a:r>
              <a:rPr lang="es-CO" sz="2800" b="0" i="0" u="none" strike="noStrike" baseline="0" dirty="0">
                <a:solidFill>
                  <a:srgbClr val="000000"/>
                </a:solidFill>
              </a:rPr>
              <a:t>•Precedido de cuadro gripal. </a:t>
            </a:r>
          </a:p>
          <a:p>
            <a:r>
              <a:rPr lang="es-ES" sz="2800" b="0" i="0" u="none" strike="noStrike" baseline="0" dirty="0">
                <a:solidFill>
                  <a:srgbClr val="000000"/>
                </a:solidFill>
              </a:rPr>
              <a:t>•Sin signos de Bronquiolitis grave.</a:t>
            </a:r>
          </a:p>
        </p:txBody>
      </p:sp>
    </p:spTree>
    <p:extLst>
      <p:ext uri="{BB962C8B-B14F-4D97-AF65-F5344CB8AC3E}">
        <p14:creationId xmlns:p14="http://schemas.microsoft.com/office/powerpoint/2010/main" val="233022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825745D2-32F3-57F7-46D0-981443D5426C}"/>
              </a:ext>
            </a:extLst>
          </p:cNvPr>
          <p:cNvSpPr txBox="1"/>
          <p:nvPr/>
        </p:nvSpPr>
        <p:spPr>
          <a:xfrm>
            <a:off x="3175819" y="444594"/>
            <a:ext cx="6725263" cy="523220"/>
          </a:xfrm>
          <a:prstGeom prst="rect">
            <a:avLst/>
          </a:prstGeom>
          <a:noFill/>
        </p:spPr>
        <p:txBody>
          <a:bodyPr wrap="square">
            <a:spAutoFit/>
          </a:bodyPr>
          <a:lstStyle/>
          <a:p>
            <a:r>
              <a:rPr lang="es-CO" sz="2800" b="1" dirty="0">
                <a:solidFill>
                  <a:schemeClr val="accent4">
                    <a:lumMod val="75000"/>
                  </a:schemeClr>
                </a:solidFill>
              </a:rPr>
              <a:t>Evolución de un niño con Bronquiolitis </a:t>
            </a:r>
          </a:p>
        </p:txBody>
      </p:sp>
      <p:sp>
        <p:nvSpPr>
          <p:cNvPr id="6" name="CuadroTexto 5">
            <a:extLst>
              <a:ext uri="{FF2B5EF4-FFF2-40B4-BE49-F238E27FC236}">
                <a16:creationId xmlns:a16="http://schemas.microsoft.com/office/drawing/2014/main" id="{C71C28D2-B4CF-8D70-9DBC-0983C4AFCE27}"/>
              </a:ext>
            </a:extLst>
          </p:cNvPr>
          <p:cNvSpPr txBox="1"/>
          <p:nvPr/>
        </p:nvSpPr>
        <p:spPr>
          <a:xfrm>
            <a:off x="1425677" y="5369388"/>
            <a:ext cx="9566787" cy="923330"/>
          </a:xfrm>
          <a:prstGeom prst="rect">
            <a:avLst/>
          </a:prstGeom>
          <a:noFill/>
        </p:spPr>
        <p:txBody>
          <a:bodyPr wrap="square">
            <a:spAutoFit/>
          </a:bodyPr>
          <a:lstStyle/>
          <a:p>
            <a:pPr algn="ctr"/>
            <a:r>
              <a:rPr lang="es-ES" b="1" i="0" dirty="0">
                <a:solidFill>
                  <a:srgbClr val="313131"/>
                </a:solidFill>
                <a:effectLst/>
                <a:highlight>
                  <a:srgbClr val="FFFFFF"/>
                </a:highlight>
                <a:latin typeface="Raleway" pitchFamily="2" charset="0"/>
              </a:rPr>
              <a:t>Los casos graves se pueden presentar con cianosis.</a:t>
            </a:r>
          </a:p>
          <a:p>
            <a:pPr algn="ctr"/>
            <a:r>
              <a:rPr lang="es-ES" b="1" dirty="0">
                <a:solidFill>
                  <a:srgbClr val="313131"/>
                </a:solidFill>
                <a:highlight>
                  <a:srgbClr val="FFFFFF"/>
                </a:highlight>
                <a:latin typeface="Raleway" pitchFamily="2" charset="0"/>
              </a:rPr>
              <a:t>L</a:t>
            </a:r>
            <a:r>
              <a:rPr lang="es-ES" b="1" i="0" dirty="0">
                <a:solidFill>
                  <a:srgbClr val="313131"/>
                </a:solidFill>
                <a:effectLst/>
                <a:highlight>
                  <a:srgbClr val="FFFFFF"/>
                </a:highlight>
                <a:latin typeface="Raleway" pitchFamily="2" charset="0"/>
              </a:rPr>
              <a:t>os lactantes pequeños con algún factor de riesgo y los neonatos se pueden presentar con episodios de apnea como primera manifestación de bronquiolitis.</a:t>
            </a:r>
            <a:endParaRPr lang="es-CO" b="1" dirty="0"/>
          </a:p>
        </p:txBody>
      </p:sp>
      <p:graphicFrame>
        <p:nvGraphicFramePr>
          <p:cNvPr id="7" name="Diagrama 6">
            <a:extLst>
              <a:ext uri="{FF2B5EF4-FFF2-40B4-BE49-F238E27FC236}">
                <a16:creationId xmlns:a16="http://schemas.microsoft.com/office/drawing/2014/main" id="{A3A1613F-DF7A-0DEB-8AC9-6F8AD72B319D}"/>
              </a:ext>
            </a:extLst>
          </p:cNvPr>
          <p:cNvGraphicFramePr/>
          <p:nvPr>
            <p:extLst>
              <p:ext uri="{D42A27DB-BD31-4B8C-83A1-F6EECF244321}">
                <p14:modId xmlns:p14="http://schemas.microsoft.com/office/powerpoint/2010/main" val="2728555105"/>
              </p:ext>
            </p:extLst>
          </p:nvPr>
        </p:nvGraphicFramePr>
        <p:xfrm>
          <a:off x="2032000" y="6508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0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25720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257209"/>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uadroTexto 6">
            <a:extLst>
              <a:ext uri="{FF2B5EF4-FFF2-40B4-BE49-F238E27FC236}">
                <a16:creationId xmlns:a16="http://schemas.microsoft.com/office/drawing/2014/main" id="{5A0A2DFE-DA76-6E58-94C7-0EF5AEB8D873}"/>
              </a:ext>
            </a:extLst>
          </p:cNvPr>
          <p:cNvSpPr txBox="1"/>
          <p:nvPr/>
        </p:nvSpPr>
        <p:spPr>
          <a:xfrm>
            <a:off x="739877" y="1648305"/>
            <a:ext cx="5558489" cy="4351338"/>
          </a:xfrm>
          <a:prstGeom prst="rect">
            <a:avLst/>
          </a:prstGeom>
        </p:spPr>
        <p:txBody>
          <a:bodyPr vert="horz" lIns="91440" tIns="45720" rIns="91440" bIns="45720" rtlCol="0">
            <a:normAutofit lnSpcReduction="10000"/>
          </a:bodyPr>
          <a:lstStyle/>
          <a:p>
            <a:pPr algn="ctr">
              <a:lnSpc>
                <a:spcPct val="90000"/>
              </a:lnSpc>
              <a:spcAft>
                <a:spcPts val="600"/>
              </a:spcAft>
            </a:pPr>
            <a:r>
              <a:rPr lang="en-US" sz="2800" b="1" i="0" u="none" strike="noStrike" baseline="0" dirty="0" err="1">
                <a:solidFill>
                  <a:schemeClr val="accent4">
                    <a:lumMod val="75000"/>
                  </a:schemeClr>
                </a:solidFill>
              </a:rPr>
              <a:t>Definición</a:t>
            </a:r>
            <a:r>
              <a:rPr lang="en-US" sz="2800" b="1" i="0" u="none" strike="noStrike" baseline="0" dirty="0">
                <a:solidFill>
                  <a:schemeClr val="accent4">
                    <a:lumMod val="75000"/>
                  </a:schemeClr>
                </a:solidFill>
              </a:rPr>
              <a:t> de </a:t>
            </a:r>
            <a:r>
              <a:rPr lang="en-US" sz="2800" b="1" i="0" u="none" strike="noStrike" baseline="0" dirty="0" err="1">
                <a:solidFill>
                  <a:schemeClr val="accent4">
                    <a:lumMod val="75000"/>
                  </a:schemeClr>
                </a:solidFill>
              </a:rPr>
              <a:t>caso</a:t>
            </a:r>
            <a:r>
              <a:rPr lang="en-US" sz="2800" b="1" i="0" u="none" strike="noStrike" baseline="0" dirty="0">
                <a:solidFill>
                  <a:schemeClr val="accent4">
                    <a:lumMod val="75000"/>
                  </a:schemeClr>
                </a:solidFill>
              </a:rPr>
              <a:t> de </a:t>
            </a:r>
            <a:r>
              <a:rPr lang="en-US" sz="2800" b="1" i="0" u="none" strike="noStrike" baseline="0" dirty="0" err="1">
                <a:solidFill>
                  <a:schemeClr val="accent4">
                    <a:lumMod val="75000"/>
                  </a:schemeClr>
                </a:solidFill>
              </a:rPr>
              <a:t>bronquiolitis</a:t>
            </a:r>
            <a:r>
              <a:rPr lang="en-US" sz="2800" b="1" i="0" u="none" strike="noStrike" baseline="0" dirty="0">
                <a:solidFill>
                  <a:schemeClr val="accent4">
                    <a:lumMod val="75000"/>
                  </a:schemeClr>
                </a:solidFill>
              </a:rPr>
              <a:t> grave</a:t>
            </a:r>
            <a:r>
              <a:rPr lang="en-US" sz="2400" b="0" i="0" u="none" strike="noStrike" baseline="0" dirty="0">
                <a:solidFill>
                  <a:schemeClr val="accent4">
                    <a:lumMod val="75000"/>
                  </a:schemeClr>
                </a:solidFill>
              </a:rPr>
              <a:t>: </a:t>
            </a:r>
          </a:p>
          <a:p>
            <a:pPr>
              <a:lnSpc>
                <a:spcPct val="90000"/>
              </a:lnSpc>
              <a:spcAft>
                <a:spcPts val="600"/>
              </a:spcAft>
            </a:pPr>
            <a:endParaRPr lang="en-US" b="0" i="0" u="none" strike="noStrike" baseline="0" dirty="0"/>
          </a:p>
          <a:p>
            <a:pPr>
              <a:lnSpc>
                <a:spcPct val="90000"/>
              </a:lnSpc>
              <a:spcAft>
                <a:spcPts val="600"/>
              </a:spcAft>
            </a:pPr>
            <a:r>
              <a:rPr lang="en-US" sz="2800" b="0" i="0" u="none" strike="noStrike" baseline="0" dirty="0"/>
              <a:t>•Menor de 2 </a:t>
            </a:r>
            <a:r>
              <a:rPr lang="en-US" sz="2800" b="0" i="0" u="none" strike="noStrike" baseline="0" dirty="0" err="1"/>
              <a:t>años</a:t>
            </a:r>
            <a:r>
              <a:rPr lang="en-US" sz="2800" b="0" i="0" u="none" strike="noStrike" baseline="0" dirty="0"/>
              <a:t>. </a:t>
            </a:r>
          </a:p>
          <a:p>
            <a:pPr>
              <a:lnSpc>
                <a:spcPct val="90000"/>
              </a:lnSpc>
              <a:spcAft>
                <a:spcPts val="600"/>
              </a:spcAft>
            </a:pPr>
            <a:r>
              <a:rPr lang="en-US" sz="2800" b="0" i="0" u="none" strike="noStrike" baseline="0" dirty="0"/>
              <a:t>•Primer </a:t>
            </a:r>
            <a:r>
              <a:rPr lang="en-US" sz="2800" b="0" i="0" u="none" strike="noStrike" baseline="0" dirty="0" err="1"/>
              <a:t>episodio</a:t>
            </a:r>
            <a:r>
              <a:rPr lang="en-US" sz="2800" b="0" i="0" u="none" strike="noStrike" baseline="0" dirty="0"/>
              <a:t> de </a:t>
            </a:r>
            <a:r>
              <a:rPr lang="en-US" sz="2800" b="0" i="0" u="none" strike="noStrike" baseline="0" dirty="0" err="1"/>
              <a:t>sibilancias</a:t>
            </a:r>
            <a:r>
              <a:rPr lang="en-US" sz="2800" b="0" i="0" u="none" strike="noStrike" baseline="0" dirty="0"/>
              <a:t>.</a:t>
            </a:r>
          </a:p>
          <a:p>
            <a:pPr>
              <a:lnSpc>
                <a:spcPct val="90000"/>
              </a:lnSpc>
              <a:spcAft>
                <a:spcPts val="600"/>
              </a:spcAft>
            </a:pPr>
            <a:r>
              <a:rPr lang="en-US" sz="2800" b="0" i="0" u="none" strike="noStrike" baseline="0" dirty="0"/>
              <a:t>•</a:t>
            </a:r>
            <a:r>
              <a:rPr lang="en-US" sz="2800" b="0" i="0" u="none" strike="noStrike" baseline="0" dirty="0" err="1"/>
              <a:t>Precedido</a:t>
            </a:r>
            <a:r>
              <a:rPr lang="en-US" sz="2800" b="0" i="0" u="none" strike="noStrike" baseline="0" dirty="0"/>
              <a:t> de </a:t>
            </a:r>
            <a:r>
              <a:rPr lang="en-US" sz="2800" b="0" i="0" u="none" strike="noStrike" baseline="0" dirty="0" err="1"/>
              <a:t>cuadro</a:t>
            </a:r>
            <a:r>
              <a:rPr lang="en-US" sz="2800" b="0" i="0" u="none" strike="noStrike" baseline="0" dirty="0"/>
              <a:t> </a:t>
            </a:r>
            <a:r>
              <a:rPr lang="en-US" sz="2800" b="0" i="0" u="none" strike="noStrike" baseline="0" dirty="0" err="1"/>
              <a:t>gripal</a:t>
            </a:r>
            <a:r>
              <a:rPr lang="en-US" sz="2800" b="0" i="0" u="none" strike="noStrike" baseline="0" dirty="0"/>
              <a:t>.</a:t>
            </a:r>
          </a:p>
          <a:p>
            <a:pPr>
              <a:lnSpc>
                <a:spcPct val="90000"/>
              </a:lnSpc>
              <a:spcAft>
                <a:spcPts val="600"/>
              </a:spcAft>
            </a:pPr>
            <a:r>
              <a:rPr lang="en-US" sz="2800" b="0" i="0" u="none" strike="noStrike" baseline="0" dirty="0"/>
              <a:t>•Con </a:t>
            </a:r>
            <a:r>
              <a:rPr lang="en-US" sz="2800" b="0" i="0" u="none" strike="noStrike" baseline="0" dirty="0" err="1"/>
              <a:t>respiración</a:t>
            </a:r>
            <a:r>
              <a:rPr lang="en-US" sz="2800" b="0" i="0" u="none" strike="noStrike" baseline="0" dirty="0"/>
              <a:t> </a:t>
            </a:r>
            <a:r>
              <a:rPr lang="en-US" sz="2800" b="0" i="0" u="none" strike="noStrike" baseline="0" dirty="0" err="1"/>
              <a:t>rápida</a:t>
            </a:r>
            <a:r>
              <a:rPr lang="en-US" sz="2800" b="0" i="0" u="none" strike="noStrike" baseline="0" dirty="0"/>
              <a:t> o </a:t>
            </a:r>
            <a:r>
              <a:rPr lang="en-US" sz="2800" b="0" i="0" u="none" strike="noStrike" baseline="0" dirty="0" err="1"/>
              <a:t>tirajes</a:t>
            </a:r>
            <a:r>
              <a:rPr lang="en-US" sz="2800" b="0" i="0" u="none" strike="noStrike" baseline="0" dirty="0"/>
              <a:t> </a:t>
            </a:r>
            <a:r>
              <a:rPr lang="en-US" sz="2800" b="0" i="0" u="none" strike="noStrike" baseline="0" dirty="0" err="1"/>
              <a:t>subcostales</a:t>
            </a:r>
            <a:r>
              <a:rPr lang="en-US" sz="2800" b="0" i="0" u="none" strike="noStrike" baseline="0" dirty="0"/>
              <a:t>.</a:t>
            </a:r>
          </a:p>
          <a:p>
            <a:pPr>
              <a:lnSpc>
                <a:spcPct val="90000"/>
              </a:lnSpc>
              <a:spcAft>
                <a:spcPts val="600"/>
              </a:spcAft>
            </a:pPr>
            <a:r>
              <a:rPr lang="en-US" sz="2800" b="0" i="0" u="none" strike="noStrike" baseline="0" dirty="0"/>
              <a:t>•</a:t>
            </a:r>
            <a:r>
              <a:rPr lang="en-US" sz="2800" b="0" i="0" u="none" strike="noStrike" baseline="0" dirty="0" err="1"/>
              <a:t>Desaturación</a:t>
            </a:r>
            <a:endParaRPr lang="en-US" sz="2800" b="0" i="0" u="none" strike="noStrike" baseline="0" dirty="0"/>
          </a:p>
          <a:p>
            <a:pPr>
              <a:lnSpc>
                <a:spcPct val="90000"/>
              </a:lnSpc>
              <a:spcAft>
                <a:spcPts val="600"/>
              </a:spcAft>
            </a:pPr>
            <a:r>
              <a:rPr lang="en-US" sz="2800" b="0" i="0" u="none" strike="noStrike" baseline="0" dirty="0"/>
              <a:t>•Apnea.</a:t>
            </a:r>
          </a:p>
          <a:p>
            <a:pPr indent="-228600">
              <a:lnSpc>
                <a:spcPct val="90000"/>
              </a:lnSpc>
              <a:spcAft>
                <a:spcPts val="600"/>
              </a:spcAft>
              <a:buFont typeface="Arial" panose="020B0604020202020204" pitchFamily="34" charset="0"/>
              <a:buChar char="•"/>
            </a:pPr>
            <a:endParaRPr lang="en-US" b="0" i="0" u="none" strike="noStrike" baseline="0" dirty="0"/>
          </a:p>
        </p:txBody>
      </p:sp>
      <p:sp>
        <p:nvSpPr>
          <p:cNvPr id="16" name="Oval 1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3881687"/>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lock Arc 1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2475739"/>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125720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258878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5369289"/>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6" name="Arc 2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5402330"/>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6219878"/>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35975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A0A2DFE-DA76-6E58-94C7-0EF5AEB8D873}"/>
              </a:ext>
            </a:extLst>
          </p:cNvPr>
          <p:cNvSpPr txBox="1"/>
          <p:nvPr/>
        </p:nvSpPr>
        <p:spPr>
          <a:xfrm>
            <a:off x="474405" y="1608977"/>
            <a:ext cx="11098162" cy="4300211"/>
          </a:xfrm>
          <a:prstGeom prst="rect">
            <a:avLst/>
          </a:prstGeom>
        </p:spPr>
        <p:txBody>
          <a:bodyPr vert="horz" lIns="91440" tIns="45720" rIns="91440" bIns="45720" rtlCol="0">
            <a:normAutofit/>
          </a:bodyPr>
          <a:lstStyle/>
          <a:p>
            <a:pPr algn="ctr">
              <a:lnSpc>
                <a:spcPct val="90000"/>
              </a:lnSpc>
              <a:spcAft>
                <a:spcPts val="600"/>
              </a:spcAft>
            </a:pPr>
            <a:r>
              <a:rPr lang="es-CO" sz="3200" b="1" i="0" dirty="0">
                <a:solidFill>
                  <a:schemeClr val="accent4">
                    <a:lumMod val="75000"/>
                  </a:schemeClr>
                </a:solidFill>
                <a:effectLst/>
                <a:highlight>
                  <a:srgbClr val="FFFFFF"/>
                </a:highlight>
                <a:latin typeface="Raleway" pitchFamily="2" charset="0"/>
              </a:rPr>
              <a:t>Etiología de la Bronquiolitis</a:t>
            </a:r>
          </a:p>
          <a:p>
            <a:pPr algn="ctr">
              <a:lnSpc>
                <a:spcPct val="90000"/>
              </a:lnSpc>
              <a:spcAft>
                <a:spcPts val="600"/>
              </a:spcAft>
            </a:pPr>
            <a:endParaRPr lang="es-CO" sz="3200" b="1" dirty="0">
              <a:solidFill>
                <a:schemeClr val="accent4">
                  <a:lumMod val="75000"/>
                </a:schemeClr>
              </a:solidFill>
              <a:highlight>
                <a:srgbClr val="FFFFFF"/>
              </a:highlight>
              <a:latin typeface="Raleway" pitchFamily="2" charset="0"/>
            </a:endParaRPr>
          </a:p>
          <a:p>
            <a:pPr marL="457200" indent="-457200" algn="just">
              <a:lnSpc>
                <a:spcPct val="90000"/>
              </a:lnSpc>
              <a:spcAft>
                <a:spcPts val="600"/>
              </a:spcAft>
              <a:buFont typeface="Arial" panose="020B0604020202020204" pitchFamily="34" charset="0"/>
              <a:buChar char="•"/>
            </a:pPr>
            <a:r>
              <a:rPr lang="es-ES" sz="2800" b="1" i="0" dirty="0">
                <a:solidFill>
                  <a:srgbClr val="313131"/>
                </a:solidFill>
                <a:effectLst/>
                <a:highlight>
                  <a:srgbClr val="FFFFFF"/>
                </a:highlight>
                <a:latin typeface="Raleway" pitchFamily="2" charset="0"/>
              </a:rPr>
              <a:t>En el 70-80 % de los casos es causada por el </a:t>
            </a:r>
            <a:r>
              <a:rPr lang="es-ES" sz="2800" b="1" i="0" dirty="0">
                <a:solidFill>
                  <a:srgbClr val="313131"/>
                </a:solidFill>
                <a:effectLst/>
                <a:highlight>
                  <a:srgbClr val="00FFFF"/>
                </a:highlight>
                <a:latin typeface="Raleway" pitchFamily="2" charset="0"/>
              </a:rPr>
              <a:t>VSR</a:t>
            </a:r>
            <a:r>
              <a:rPr lang="es-ES" sz="2800" b="0" i="0" dirty="0">
                <a:solidFill>
                  <a:srgbClr val="313131"/>
                </a:solidFill>
                <a:effectLst/>
                <a:highlight>
                  <a:srgbClr val="FFFFFF"/>
                </a:highlight>
                <a:latin typeface="Raleway" pitchFamily="2" charset="0"/>
              </a:rPr>
              <a:t>; </a:t>
            </a:r>
            <a:r>
              <a:rPr lang="es-ES" sz="2800" b="0" i="0" u="sng" dirty="0">
                <a:solidFill>
                  <a:srgbClr val="313131"/>
                </a:solidFill>
                <a:effectLst/>
                <a:highlight>
                  <a:srgbClr val="FFFFFF"/>
                </a:highlight>
                <a:latin typeface="Raleway" pitchFamily="2" charset="0"/>
              </a:rPr>
              <a:t>con menor frecuencia puede ser causada por parainfluenza, adenovirus, micoplasma e influenza tipo A</a:t>
            </a:r>
            <a:r>
              <a:rPr lang="es-ES" sz="2800" b="0" i="0" dirty="0">
                <a:solidFill>
                  <a:srgbClr val="313131"/>
                </a:solidFill>
                <a:effectLst/>
                <a:highlight>
                  <a:srgbClr val="FFFFFF"/>
                </a:highlight>
                <a:latin typeface="Raleway" pitchFamily="2" charset="0"/>
              </a:rPr>
              <a:t>. </a:t>
            </a:r>
          </a:p>
          <a:p>
            <a:pPr marL="457200" indent="-457200" algn="just">
              <a:lnSpc>
                <a:spcPct val="90000"/>
              </a:lnSpc>
              <a:spcAft>
                <a:spcPts val="600"/>
              </a:spcAft>
              <a:buFont typeface="Arial" panose="020B0604020202020204" pitchFamily="34" charset="0"/>
              <a:buChar char="•"/>
            </a:pPr>
            <a:r>
              <a:rPr lang="es-ES" sz="2800" b="1" dirty="0">
                <a:solidFill>
                  <a:srgbClr val="313131"/>
                </a:solidFill>
                <a:highlight>
                  <a:srgbClr val="FFFFFF"/>
                </a:highlight>
                <a:latin typeface="Raleway" pitchFamily="2" charset="0"/>
              </a:rPr>
              <a:t>Otros agentes</a:t>
            </a:r>
            <a:r>
              <a:rPr lang="es-ES" sz="2800" dirty="0">
                <a:solidFill>
                  <a:srgbClr val="313131"/>
                </a:solidFill>
                <a:highlight>
                  <a:srgbClr val="FFFFFF"/>
                </a:highlight>
                <a:latin typeface="Raleway" pitchFamily="2" charset="0"/>
              </a:rPr>
              <a:t>: metapneumovirus, rinovirus  y coronavirus.</a:t>
            </a:r>
            <a:endParaRPr lang="es-ES" sz="2800" b="0" i="0" dirty="0">
              <a:solidFill>
                <a:srgbClr val="313131"/>
              </a:solidFill>
              <a:effectLst/>
              <a:highlight>
                <a:srgbClr val="FFFFFF"/>
              </a:highlight>
              <a:latin typeface="Raleway" pitchFamily="2" charset="0"/>
            </a:endParaRPr>
          </a:p>
          <a:p>
            <a:pPr marL="457200" indent="-457200" algn="just">
              <a:lnSpc>
                <a:spcPct val="90000"/>
              </a:lnSpc>
              <a:spcAft>
                <a:spcPts val="600"/>
              </a:spcAft>
              <a:buFont typeface="Arial" panose="020B0604020202020204" pitchFamily="34" charset="0"/>
              <a:buChar char="•"/>
            </a:pPr>
            <a:r>
              <a:rPr lang="es-ES" sz="2800" b="0" i="0" dirty="0">
                <a:solidFill>
                  <a:srgbClr val="313131"/>
                </a:solidFill>
                <a:effectLst/>
                <a:highlight>
                  <a:srgbClr val="FFFFFF"/>
                </a:highlight>
                <a:latin typeface="Raleway" pitchFamily="2" charset="0"/>
              </a:rPr>
              <a:t>Tiene una alta capacidad de contagio.</a:t>
            </a:r>
          </a:p>
          <a:p>
            <a:pPr marL="457200" indent="-457200" algn="just">
              <a:lnSpc>
                <a:spcPct val="90000"/>
              </a:lnSpc>
              <a:spcAft>
                <a:spcPts val="600"/>
              </a:spcAft>
              <a:buFont typeface="Arial" panose="020B0604020202020204" pitchFamily="34" charset="0"/>
              <a:buChar char="•"/>
            </a:pPr>
            <a:r>
              <a:rPr lang="es-ES" sz="2800" dirty="0">
                <a:solidFill>
                  <a:srgbClr val="313131"/>
                </a:solidFill>
                <a:highlight>
                  <a:srgbClr val="FFFFFF"/>
                </a:highlight>
                <a:latin typeface="Raleway" pitchFamily="2" charset="0"/>
              </a:rPr>
              <a:t>G</a:t>
            </a:r>
            <a:r>
              <a:rPr lang="es-ES" sz="2800" b="0" i="0" dirty="0">
                <a:solidFill>
                  <a:srgbClr val="313131"/>
                </a:solidFill>
                <a:effectLst/>
                <a:highlight>
                  <a:srgbClr val="FFFFFF"/>
                </a:highlight>
                <a:latin typeface="Raleway" pitchFamily="2" charset="0"/>
              </a:rPr>
              <a:t>enera especial riesgo para niños con enfermedad de base.</a:t>
            </a:r>
            <a:endParaRPr lang="en-US" sz="2800" b="0" i="0" u="none" strike="noStrike" baseline="0" dirty="0">
              <a:solidFill>
                <a:schemeClr val="accent4">
                  <a:lumMod val="75000"/>
                </a:schemeClr>
              </a:solidFill>
            </a:endParaRP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390962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825745D2-32F3-57F7-46D0-981443D5426C}"/>
              </a:ext>
            </a:extLst>
          </p:cNvPr>
          <p:cNvSpPr txBox="1"/>
          <p:nvPr/>
        </p:nvSpPr>
        <p:spPr>
          <a:xfrm>
            <a:off x="3913241" y="503586"/>
            <a:ext cx="6194322" cy="523220"/>
          </a:xfrm>
          <a:prstGeom prst="rect">
            <a:avLst/>
          </a:prstGeom>
          <a:noFill/>
        </p:spPr>
        <p:txBody>
          <a:bodyPr wrap="square">
            <a:spAutoFit/>
          </a:bodyPr>
          <a:lstStyle/>
          <a:p>
            <a:r>
              <a:rPr lang="es-CO" sz="2800" b="1" i="0" dirty="0">
                <a:solidFill>
                  <a:schemeClr val="accent4">
                    <a:lumMod val="75000"/>
                  </a:schemeClr>
                </a:solidFill>
                <a:effectLst/>
                <a:highlight>
                  <a:srgbClr val="FFFFFF"/>
                </a:highlight>
              </a:rPr>
              <a:t>BRONQUIOLITIS DE ALTO RIESGO</a:t>
            </a:r>
            <a:endParaRPr lang="es-CO" sz="2800" dirty="0">
              <a:solidFill>
                <a:schemeClr val="accent4">
                  <a:lumMod val="75000"/>
                </a:schemeClr>
              </a:solidFill>
            </a:endParaRPr>
          </a:p>
        </p:txBody>
      </p:sp>
      <p:sp>
        <p:nvSpPr>
          <p:cNvPr id="4" name="CuadroTexto 3">
            <a:extLst>
              <a:ext uri="{FF2B5EF4-FFF2-40B4-BE49-F238E27FC236}">
                <a16:creationId xmlns:a16="http://schemas.microsoft.com/office/drawing/2014/main" id="{BFADC083-CB51-317C-DF0F-34A8D302C496}"/>
              </a:ext>
            </a:extLst>
          </p:cNvPr>
          <p:cNvSpPr txBox="1"/>
          <p:nvPr/>
        </p:nvSpPr>
        <p:spPr>
          <a:xfrm>
            <a:off x="452284" y="1347018"/>
            <a:ext cx="11267768" cy="5109091"/>
          </a:xfrm>
          <a:prstGeom prst="rect">
            <a:avLst/>
          </a:prstGeom>
          <a:noFill/>
        </p:spPr>
        <p:txBody>
          <a:bodyPr wrap="square" rtlCol="0">
            <a:spAutoFit/>
          </a:bodyPr>
          <a:lstStyle/>
          <a:p>
            <a:pPr algn="ctr"/>
            <a:r>
              <a:rPr lang="es-CO" sz="2400" b="1" dirty="0">
                <a:solidFill>
                  <a:schemeClr val="accent4">
                    <a:lumMod val="75000"/>
                  </a:schemeClr>
                </a:solidFill>
              </a:rPr>
              <a:t>En los casos de bronquiolitis  con alguna de estas características asociadas</a:t>
            </a:r>
            <a:r>
              <a:rPr lang="es-CO" sz="2400" dirty="0"/>
              <a:t>: </a:t>
            </a:r>
          </a:p>
          <a:p>
            <a:endParaRPr lang="es-CO" sz="2400" dirty="0"/>
          </a:p>
          <a:p>
            <a:pPr algn="l" fontAlgn="base">
              <a:buFont typeface="Arial" panose="020B0604020202020204" pitchFamily="34" charset="0"/>
              <a:buChar char="•"/>
            </a:pPr>
            <a:r>
              <a:rPr lang="es-ES" sz="2000" b="0" i="0" dirty="0">
                <a:solidFill>
                  <a:srgbClr val="313131"/>
                </a:solidFill>
                <a:effectLst/>
                <a:highlight>
                  <a:srgbClr val="FFFFFF"/>
                </a:highlight>
              </a:rPr>
              <a:t> &lt;2 meses.</a:t>
            </a:r>
          </a:p>
          <a:p>
            <a:pPr algn="l" fontAlgn="base">
              <a:buFont typeface="Arial" panose="020B0604020202020204" pitchFamily="34" charset="0"/>
              <a:buChar char="•"/>
            </a:pPr>
            <a:r>
              <a:rPr lang="es-ES" sz="2000" b="0" i="0" dirty="0">
                <a:solidFill>
                  <a:srgbClr val="313131"/>
                </a:solidFill>
                <a:effectLst/>
                <a:highlight>
                  <a:srgbClr val="FFFFFF"/>
                </a:highlight>
              </a:rPr>
              <a:t> Prematuridad (definida por peso &lt;2000 gramos al nacer) en el &lt;6 meses.</a:t>
            </a:r>
          </a:p>
          <a:p>
            <a:pPr algn="l" fontAlgn="base">
              <a:buFont typeface="Arial" panose="020B0604020202020204" pitchFamily="34" charset="0"/>
              <a:buChar char="•"/>
            </a:pPr>
            <a:r>
              <a:rPr lang="es-ES" sz="2000" b="0" i="0" dirty="0">
                <a:solidFill>
                  <a:srgbClr val="313131"/>
                </a:solidFill>
                <a:effectLst/>
                <a:highlight>
                  <a:srgbClr val="FFFFFF"/>
                </a:highlight>
              </a:rPr>
              <a:t> Enfermedades congénitas cardiovasculares con repercusión clínica.</a:t>
            </a:r>
          </a:p>
          <a:p>
            <a:pPr algn="l" fontAlgn="base">
              <a:buFont typeface="Arial" panose="020B0604020202020204" pitchFamily="34" charset="0"/>
              <a:buChar char="•"/>
            </a:pPr>
            <a:r>
              <a:rPr lang="es-ES" sz="2000" b="0" i="0" dirty="0">
                <a:solidFill>
                  <a:srgbClr val="313131"/>
                </a:solidFill>
                <a:effectLst/>
                <a:highlight>
                  <a:srgbClr val="FFFFFF"/>
                </a:highlight>
              </a:rPr>
              <a:t> Displasia broncopulmonar.</a:t>
            </a:r>
          </a:p>
          <a:p>
            <a:pPr algn="l" fontAlgn="base">
              <a:buFont typeface="Arial" panose="020B0604020202020204" pitchFamily="34" charset="0"/>
              <a:buChar char="•"/>
            </a:pPr>
            <a:r>
              <a:rPr lang="es-ES" sz="2000" b="0" i="0" dirty="0">
                <a:solidFill>
                  <a:srgbClr val="313131"/>
                </a:solidFill>
                <a:effectLst/>
                <a:highlight>
                  <a:srgbClr val="FFFFFF"/>
                </a:highlight>
              </a:rPr>
              <a:t> Fibrosis quística.</a:t>
            </a:r>
          </a:p>
          <a:p>
            <a:pPr algn="l" fontAlgn="base">
              <a:buFont typeface="Arial" panose="020B0604020202020204" pitchFamily="34" charset="0"/>
              <a:buChar char="•"/>
            </a:pPr>
            <a:r>
              <a:rPr lang="es-ES" sz="2000" b="0" i="0" dirty="0">
                <a:solidFill>
                  <a:srgbClr val="313131"/>
                </a:solidFill>
                <a:effectLst/>
                <a:highlight>
                  <a:srgbClr val="FFFFFF"/>
                </a:highlight>
              </a:rPr>
              <a:t> Trastornos congénitos de las vías respiratorias inferiores.</a:t>
            </a:r>
          </a:p>
          <a:p>
            <a:pPr algn="l" fontAlgn="base">
              <a:buFont typeface="Arial" panose="020B0604020202020204" pitchFamily="34" charset="0"/>
              <a:buChar char="•"/>
            </a:pPr>
            <a:r>
              <a:rPr lang="es-ES" sz="2000" b="0" i="0" dirty="0">
                <a:solidFill>
                  <a:srgbClr val="313131"/>
                </a:solidFill>
                <a:effectLst/>
                <a:highlight>
                  <a:srgbClr val="FFFFFF"/>
                </a:highlight>
              </a:rPr>
              <a:t> Inmunodeficiencias.</a:t>
            </a:r>
          </a:p>
          <a:p>
            <a:pPr algn="l" fontAlgn="base">
              <a:buFont typeface="Arial" panose="020B0604020202020204" pitchFamily="34" charset="0"/>
              <a:buChar char="•"/>
            </a:pPr>
            <a:r>
              <a:rPr lang="es-ES" sz="2000" b="0" i="0" dirty="0">
                <a:solidFill>
                  <a:srgbClr val="313131"/>
                </a:solidFill>
                <a:effectLst/>
                <a:highlight>
                  <a:srgbClr val="FFFFFF"/>
                </a:highlight>
              </a:rPr>
              <a:t> Trasplante.</a:t>
            </a:r>
          </a:p>
          <a:p>
            <a:pPr algn="l" fontAlgn="base">
              <a:buFont typeface="Arial" panose="020B0604020202020204" pitchFamily="34" charset="0"/>
              <a:buChar char="•"/>
            </a:pPr>
            <a:r>
              <a:rPr lang="es-ES" sz="2000" b="0" i="0" dirty="0">
                <a:solidFill>
                  <a:srgbClr val="313131"/>
                </a:solidFill>
                <a:effectLst/>
                <a:highlight>
                  <a:srgbClr val="FFFFFF"/>
                </a:highlight>
              </a:rPr>
              <a:t> Enfermedades congénitas con compromiso pulmonar y/o cardiovascular.</a:t>
            </a:r>
          </a:p>
          <a:p>
            <a:pPr algn="l" fontAlgn="base">
              <a:buFont typeface="Arial" panose="020B0604020202020204" pitchFamily="34" charset="0"/>
              <a:buChar char="•"/>
            </a:pPr>
            <a:r>
              <a:rPr lang="es-ES" sz="2000" b="0" i="0" dirty="0">
                <a:solidFill>
                  <a:srgbClr val="313131"/>
                </a:solidFill>
                <a:effectLst/>
                <a:highlight>
                  <a:srgbClr val="FFFFFF"/>
                </a:highlight>
              </a:rPr>
              <a:t> Enfermedad neurológica moderada a grave.</a:t>
            </a:r>
          </a:p>
          <a:p>
            <a:pPr algn="l" fontAlgn="base">
              <a:buFont typeface="Arial" panose="020B0604020202020204" pitchFamily="34" charset="0"/>
              <a:buChar char="•"/>
            </a:pPr>
            <a:r>
              <a:rPr lang="es-ES" sz="2000" b="0" i="0" dirty="0">
                <a:solidFill>
                  <a:srgbClr val="313131"/>
                </a:solidFill>
                <a:effectLst/>
                <a:highlight>
                  <a:srgbClr val="FFFFFF"/>
                </a:highlight>
              </a:rPr>
              <a:t> Síndrome de Down.</a:t>
            </a:r>
          </a:p>
          <a:p>
            <a:pPr algn="l" fontAlgn="base">
              <a:buFont typeface="Arial" panose="020B0604020202020204" pitchFamily="34" charset="0"/>
              <a:buChar char="•"/>
            </a:pPr>
            <a:r>
              <a:rPr lang="es-ES" sz="2000" b="0" i="0" dirty="0">
                <a:solidFill>
                  <a:srgbClr val="313131"/>
                </a:solidFill>
                <a:effectLst/>
                <a:highlight>
                  <a:srgbClr val="FFFFFF"/>
                </a:highlight>
              </a:rPr>
              <a:t> Presencia de apneas.</a:t>
            </a:r>
          </a:p>
          <a:p>
            <a:pPr algn="l" fontAlgn="base">
              <a:buFont typeface="Arial" panose="020B0604020202020204" pitchFamily="34" charset="0"/>
              <a:buChar char="•"/>
            </a:pPr>
            <a:r>
              <a:rPr lang="es-ES" sz="2000" b="0" i="0" dirty="0">
                <a:solidFill>
                  <a:srgbClr val="313131"/>
                </a:solidFill>
                <a:effectLst/>
                <a:highlight>
                  <a:srgbClr val="FFFFFF"/>
                </a:highlight>
              </a:rPr>
              <a:t> Desnutrición aguda grave.</a:t>
            </a:r>
          </a:p>
          <a:p>
            <a:endParaRPr lang="es-CO" dirty="0"/>
          </a:p>
        </p:txBody>
      </p:sp>
    </p:spTree>
    <p:extLst>
      <p:ext uri="{BB962C8B-B14F-4D97-AF65-F5344CB8AC3E}">
        <p14:creationId xmlns:p14="http://schemas.microsoft.com/office/powerpoint/2010/main" val="141262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sp>
        <p:nvSpPr>
          <p:cNvPr id="7" name="CuadroTexto 6">
            <a:extLst>
              <a:ext uri="{FF2B5EF4-FFF2-40B4-BE49-F238E27FC236}">
                <a16:creationId xmlns:a16="http://schemas.microsoft.com/office/drawing/2014/main" id="{4DA640CF-1E4D-7108-4B2D-2D7B52F03B26}"/>
              </a:ext>
            </a:extLst>
          </p:cNvPr>
          <p:cNvSpPr txBox="1"/>
          <p:nvPr/>
        </p:nvSpPr>
        <p:spPr>
          <a:xfrm>
            <a:off x="3097162" y="67986"/>
            <a:ext cx="6636772" cy="869469"/>
          </a:xfrm>
          <a:prstGeom prst="rect">
            <a:avLst/>
          </a:prstGeom>
          <a:noFill/>
        </p:spPr>
        <p:txBody>
          <a:bodyPr wrap="square">
            <a:spAutoFit/>
          </a:bodyPr>
          <a:lstStyle/>
          <a:p>
            <a:pPr algn="ctr"/>
            <a:endParaRPr lang="es-CO" sz="1050" b="0" i="0" u="none" strike="noStrike" baseline="0" dirty="0">
              <a:solidFill>
                <a:srgbClr val="000000"/>
              </a:solidFill>
              <a:latin typeface="Calibri" panose="020F0502020204030204" pitchFamily="34" charset="0"/>
            </a:endParaRPr>
          </a:p>
          <a:p>
            <a:pPr algn="ctr"/>
            <a:r>
              <a:rPr lang="es-CO" sz="2000" b="1" i="0" u="none" strike="noStrike" baseline="0" dirty="0">
                <a:solidFill>
                  <a:schemeClr val="accent6">
                    <a:lumMod val="75000"/>
                  </a:schemeClr>
                </a:solidFill>
                <a:latin typeface="Calibri" panose="020F0502020204030204" pitchFamily="34" charset="0"/>
              </a:rPr>
              <a:t>Comportamiento de la morbilidad por IRA en menores de 5 años, en Colombia. Semana epidemiológica 01 a 44 2023</a:t>
            </a:r>
            <a:endParaRPr lang="es-CO" sz="2000" dirty="0">
              <a:solidFill>
                <a:schemeClr val="accent6">
                  <a:lumMod val="75000"/>
                </a:schemeClr>
              </a:solidFill>
            </a:endParaRPr>
          </a:p>
        </p:txBody>
      </p:sp>
      <p:pic>
        <p:nvPicPr>
          <p:cNvPr id="9" name="Imagen 8">
            <a:extLst>
              <a:ext uri="{FF2B5EF4-FFF2-40B4-BE49-F238E27FC236}">
                <a16:creationId xmlns:a16="http://schemas.microsoft.com/office/drawing/2014/main" id="{7A6A5FA8-2619-31A2-A5C8-0179FBCA6EB3}"/>
              </a:ext>
            </a:extLst>
          </p:cNvPr>
          <p:cNvPicPr>
            <a:picLocks noChangeAspect="1"/>
          </p:cNvPicPr>
          <p:nvPr/>
        </p:nvPicPr>
        <p:blipFill>
          <a:blip r:embed="rId4"/>
          <a:stretch>
            <a:fillRect/>
          </a:stretch>
        </p:blipFill>
        <p:spPr>
          <a:xfrm>
            <a:off x="0" y="1294714"/>
            <a:ext cx="12192000" cy="5545739"/>
          </a:xfrm>
          <a:prstGeom prst="rect">
            <a:avLst/>
          </a:prstGeom>
        </p:spPr>
      </p:pic>
    </p:spTree>
    <p:extLst>
      <p:ext uri="{BB962C8B-B14F-4D97-AF65-F5344CB8AC3E}">
        <p14:creationId xmlns:p14="http://schemas.microsoft.com/office/powerpoint/2010/main" val="303211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825745D2-32F3-57F7-46D0-981443D5426C}"/>
              </a:ext>
            </a:extLst>
          </p:cNvPr>
          <p:cNvSpPr txBox="1"/>
          <p:nvPr/>
        </p:nvSpPr>
        <p:spPr>
          <a:xfrm>
            <a:off x="4916134" y="444593"/>
            <a:ext cx="6194322" cy="584775"/>
          </a:xfrm>
          <a:prstGeom prst="rect">
            <a:avLst/>
          </a:prstGeom>
          <a:noFill/>
        </p:spPr>
        <p:txBody>
          <a:bodyPr wrap="square">
            <a:spAutoFit/>
          </a:bodyPr>
          <a:lstStyle/>
          <a:p>
            <a:r>
              <a:rPr lang="es-CO" sz="3200" b="1" i="0" dirty="0">
                <a:solidFill>
                  <a:schemeClr val="accent4">
                    <a:lumMod val="75000"/>
                  </a:schemeClr>
                </a:solidFill>
                <a:effectLst/>
                <a:highlight>
                  <a:srgbClr val="FFFFFF"/>
                </a:highlight>
              </a:rPr>
              <a:t>Diagnóstico</a:t>
            </a:r>
            <a:endParaRPr lang="es-CO" sz="3200" dirty="0">
              <a:solidFill>
                <a:schemeClr val="accent4">
                  <a:lumMod val="75000"/>
                </a:schemeClr>
              </a:solidFill>
            </a:endParaRPr>
          </a:p>
        </p:txBody>
      </p:sp>
      <p:sp>
        <p:nvSpPr>
          <p:cNvPr id="6" name="CuadroTexto 5">
            <a:extLst>
              <a:ext uri="{FF2B5EF4-FFF2-40B4-BE49-F238E27FC236}">
                <a16:creationId xmlns:a16="http://schemas.microsoft.com/office/drawing/2014/main" id="{46C62F2E-6676-4E7E-0CB7-6ADBEA36666D}"/>
              </a:ext>
            </a:extLst>
          </p:cNvPr>
          <p:cNvSpPr txBox="1"/>
          <p:nvPr/>
        </p:nvSpPr>
        <p:spPr>
          <a:xfrm>
            <a:off x="1347018" y="2919784"/>
            <a:ext cx="9065342" cy="1815882"/>
          </a:xfrm>
          <a:prstGeom prst="rect">
            <a:avLst/>
          </a:prstGeom>
          <a:noFill/>
          <a:ln>
            <a:solidFill>
              <a:schemeClr val="accent4">
                <a:lumMod val="75000"/>
              </a:schemeClr>
            </a:solidFill>
          </a:ln>
        </p:spPr>
        <p:txBody>
          <a:bodyPr wrap="square">
            <a:spAutoFit/>
          </a:bodyPr>
          <a:lstStyle/>
          <a:p>
            <a:pPr algn="ctr"/>
            <a:r>
              <a:rPr lang="es-ES" sz="2800" b="0" i="0" dirty="0">
                <a:effectLst/>
              </a:rPr>
              <a:t>No se recomienda el uso rutinario de hemograma  o cuadro hemático (conteo de leucocitos), PCR y la VSG o radiografía de tórax, en la evaluación inicial de menores de 2 años con bronquiolitis</a:t>
            </a:r>
            <a:r>
              <a:rPr lang="es-ES" b="0" i="0" dirty="0">
                <a:effectLst/>
                <a:latin typeface="Raleway" pitchFamily="2" charset="0"/>
              </a:rPr>
              <a:t>.</a:t>
            </a:r>
            <a:endParaRPr lang="es-CO" dirty="0"/>
          </a:p>
        </p:txBody>
      </p:sp>
      <p:sp>
        <p:nvSpPr>
          <p:cNvPr id="7" name="CuadroTexto 6">
            <a:extLst>
              <a:ext uri="{FF2B5EF4-FFF2-40B4-BE49-F238E27FC236}">
                <a16:creationId xmlns:a16="http://schemas.microsoft.com/office/drawing/2014/main" id="{DC1F478D-C01D-1B78-9C00-2F8A73E56DE5}"/>
              </a:ext>
            </a:extLst>
          </p:cNvPr>
          <p:cNvSpPr txBox="1"/>
          <p:nvPr/>
        </p:nvSpPr>
        <p:spPr>
          <a:xfrm>
            <a:off x="2281086" y="1828800"/>
            <a:ext cx="6961238" cy="523220"/>
          </a:xfrm>
          <a:prstGeom prst="rect">
            <a:avLst/>
          </a:prstGeom>
          <a:noFill/>
        </p:spPr>
        <p:txBody>
          <a:bodyPr wrap="square" rtlCol="0">
            <a:spAutoFit/>
          </a:bodyPr>
          <a:lstStyle/>
          <a:p>
            <a:pPr algn="ctr"/>
            <a:r>
              <a:rPr lang="es-CO" sz="2800" b="1" dirty="0">
                <a:solidFill>
                  <a:schemeClr val="accent2"/>
                </a:solidFill>
              </a:rPr>
              <a:t>Predomina el cuadro clínico </a:t>
            </a:r>
          </a:p>
        </p:txBody>
      </p:sp>
    </p:spTree>
    <p:extLst>
      <p:ext uri="{BB962C8B-B14F-4D97-AF65-F5344CB8AC3E}">
        <p14:creationId xmlns:p14="http://schemas.microsoft.com/office/powerpoint/2010/main" val="3306563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Recomendaciones para el tratamiento, seguimiento y la prevención </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4" name="CuadroTexto 3">
            <a:extLst>
              <a:ext uri="{FF2B5EF4-FFF2-40B4-BE49-F238E27FC236}">
                <a16:creationId xmlns:a16="http://schemas.microsoft.com/office/drawing/2014/main" id="{ED651133-9BA8-C993-ED5F-63F6F2223653}"/>
              </a:ext>
            </a:extLst>
          </p:cNvPr>
          <p:cNvSpPr txBox="1"/>
          <p:nvPr/>
        </p:nvSpPr>
        <p:spPr>
          <a:xfrm>
            <a:off x="1012724" y="6112811"/>
            <a:ext cx="10412360" cy="461665"/>
          </a:xfrm>
          <a:prstGeom prst="rect">
            <a:avLst/>
          </a:prstGeom>
          <a:noFill/>
        </p:spPr>
        <p:txBody>
          <a:bodyPr wrap="square">
            <a:spAutoFit/>
          </a:bodyPr>
          <a:lstStyle/>
          <a:p>
            <a:pPr algn="ctr"/>
            <a:r>
              <a:rPr lang="es-ES" sz="1200" b="0" i="0" dirty="0">
                <a:solidFill>
                  <a:srgbClr val="31708F"/>
                </a:solidFill>
                <a:effectLst/>
                <a:latin typeface="Raleway" pitchFamily="2" charset="0"/>
              </a:rPr>
              <a:t>Ministerio de Salud y Protección Social. Guía de práctica clínica para la evaluación del riesgo y manejo inicial de la neumonía en niños y niñas menores de 5 años y bronquiolitis en niños y niñas menores de 2 años. 2014</a:t>
            </a:r>
            <a:endParaRPr lang="es-CO" sz="1200" dirty="0"/>
          </a:p>
        </p:txBody>
      </p:sp>
    </p:spTree>
    <p:extLst>
      <p:ext uri="{BB962C8B-B14F-4D97-AF65-F5344CB8AC3E}">
        <p14:creationId xmlns:p14="http://schemas.microsoft.com/office/powerpoint/2010/main" val="1119783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CuadroTexto 5">
            <a:extLst>
              <a:ext uri="{FF2B5EF4-FFF2-40B4-BE49-F238E27FC236}">
                <a16:creationId xmlns:a16="http://schemas.microsoft.com/office/drawing/2014/main" id="{D9F9D60F-6341-C13B-D71C-A27662D30CC1}"/>
              </a:ext>
            </a:extLst>
          </p:cNvPr>
          <p:cNvSpPr txBox="1"/>
          <p:nvPr/>
        </p:nvSpPr>
        <p:spPr>
          <a:xfrm>
            <a:off x="894735" y="467305"/>
            <a:ext cx="10825316" cy="584775"/>
          </a:xfrm>
          <a:prstGeom prst="rect">
            <a:avLst/>
          </a:prstGeom>
          <a:noFill/>
        </p:spPr>
        <p:txBody>
          <a:bodyPr wrap="square">
            <a:spAutoFit/>
          </a:bodyPr>
          <a:lstStyle/>
          <a:p>
            <a:pPr algn="ctr"/>
            <a:r>
              <a:rPr lang="es-ES" sz="3200" b="1" i="0" u="none" strike="noStrike" baseline="0" dirty="0">
                <a:solidFill>
                  <a:schemeClr val="accent4">
                    <a:lumMod val="75000"/>
                  </a:schemeClr>
                </a:solidFill>
                <a:latin typeface="Aptos" panose="020B0004020202020204" pitchFamily="34" charset="0"/>
              </a:rPr>
              <a:t>Pasos esenciales</a:t>
            </a:r>
          </a:p>
        </p:txBody>
      </p:sp>
      <p:graphicFrame>
        <p:nvGraphicFramePr>
          <p:cNvPr id="3" name="Diagrama 2">
            <a:extLst>
              <a:ext uri="{FF2B5EF4-FFF2-40B4-BE49-F238E27FC236}">
                <a16:creationId xmlns:a16="http://schemas.microsoft.com/office/drawing/2014/main" id="{3DF480D2-0A7D-6C8B-EBA6-4C608B446C3D}"/>
              </a:ext>
            </a:extLst>
          </p:cNvPr>
          <p:cNvGraphicFramePr/>
          <p:nvPr>
            <p:extLst>
              <p:ext uri="{D42A27DB-BD31-4B8C-83A1-F6EECF244321}">
                <p14:modId xmlns:p14="http://schemas.microsoft.com/office/powerpoint/2010/main" val="3516430987"/>
              </p:ext>
            </p:extLst>
          </p:nvPr>
        </p:nvGraphicFramePr>
        <p:xfrm>
          <a:off x="-442453" y="1444009"/>
          <a:ext cx="12162504" cy="506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558E94B-3B97-11C4-4043-8EFC8628E0AC}"/>
              </a:ext>
            </a:extLst>
          </p:cNvPr>
          <p:cNvSpPr txBox="1"/>
          <p:nvPr/>
        </p:nvSpPr>
        <p:spPr>
          <a:xfrm>
            <a:off x="6823590" y="4377501"/>
            <a:ext cx="6096000" cy="646331"/>
          </a:xfrm>
          <a:prstGeom prst="rect">
            <a:avLst/>
          </a:prstGeom>
          <a:noFill/>
        </p:spPr>
        <p:txBody>
          <a:bodyPr wrap="square">
            <a:spAutoFit/>
          </a:bodyPr>
          <a:lstStyle/>
          <a:p>
            <a:r>
              <a:rPr lang="es-ES" b="0" i="0" dirty="0">
                <a:solidFill>
                  <a:srgbClr val="313131"/>
                </a:solidFill>
                <a:effectLst/>
                <a:highlight>
                  <a:srgbClr val="E3ECF9"/>
                </a:highlight>
                <a:latin typeface="Raleway" pitchFamily="2" charset="0"/>
              </a:rPr>
              <a:t>Bronquiolitis – Bronquiolitis Grave-  Síndrome</a:t>
            </a:r>
          </a:p>
          <a:p>
            <a:r>
              <a:rPr lang="es-ES" b="0" i="0" dirty="0">
                <a:solidFill>
                  <a:srgbClr val="313131"/>
                </a:solidFill>
                <a:effectLst/>
                <a:highlight>
                  <a:srgbClr val="E3ECF9"/>
                </a:highlight>
                <a:latin typeface="Raleway" pitchFamily="2" charset="0"/>
              </a:rPr>
              <a:t> sibilante recurrente en el menor de 2 años.</a:t>
            </a:r>
            <a:endParaRPr lang="es-CO" dirty="0"/>
          </a:p>
        </p:txBody>
      </p:sp>
    </p:spTree>
    <p:extLst>
      <p:ext uri="{BB962C8B-B14F-4D97-AF65-F5344CB8AC3E}">
        <p14:creationId xmlns:p14="http://schemas.microsoft.com/office/powerpoint/2010/main" val="290709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4" name="Imagen 3">
            <a:extLst>
              <a:ext uri="{FF2B5EF4-FFF2-40B4-BE49-F238E27FC236}">
                <a16:creationId xmlns:a16="http://schemas.microsoft.com/office/drawing/2014/main" id="{96AA2965-5C3E-1071-61FB-7E13F46B795F}"/>
              </a:ext>
            </a:extLst>
          </p:cNvPr>
          <p:cNvPicPr>
            <a:picLocks noChangeAspect="1"/>
          </p:cNvPicPr>
          <p:nvPr/>
        </p:nvPicPr>
        <p:blipFill>
          <a:blip r:embed="rId3"/>
          <a:stretch>
            <a:fillRect/>
          </a:stretch>
        </p:blipFill>
        <p:spPr>
          <a:xfrm>
            <a:off x="2017864" y="957350"/>
            <a:ext cx="8557300" cy="1965625"/>
          </a:xfrm>
          <a:prstGeom prst="rect">
            <a:avLst/>
          </a:prstGeom>
        </p:spPr>
      </p:pic>
      <p:pic>
        <p:nvPicPr>
          <p:cNvPr id="15" name="Imagen 14">
            <a:extLst>
              <a:ext uri="{FF2B5EF4-FFF2-40B4-BE49-F238E27FC236}">
                <a16:creationId xmlns:a16="http://schemas.microsoft.com/office/drawing/2014/main" id="{AA3E6780-B0FD-0AF8-8061-824FFAEBBCF4}"/>
              </a:ext>
            </a:extLst>
          </p:cNvPr>
          <p:cNvPicPr>
            <a:picLocks noChangeAspect="1"/>
          </p:cNvPicPr>
          <p:nvPr/>
        </p:nvPicPr>
        <p:blipFill>
          <a:blip r:embed="rId4"/>
          <a:stretch>
            <a:fillRect/>
          </a:stretch>
        </p:blipFill>
        <p:spPr>
          <a:xfrm>
            <a:off x="2007705" y="2917158"/>
            <a:ext cx="8557300" cy="2077594"/>
          </a:xfrm>
          <a:prstGeom prst="rect">
            <a:avLst/>
          </a:prstGeom>
        </p:spPr>
      </p:pic>
      <p:pic>
        <p:nvPicPr>
          <p:cNvPr id="17" name="Imagen 16">
            <a:extLst>
              <a:ext uri="{FF2B5EF4-FFF2-40B4-BE49-F238E27FC236}">
                <a16:creationId xmlns:a16="http://schemas.microsoft.com/office/drawing/2014/main" id="{F0DE5118-BDEC-427C-8E7E-757F2001F41E}"/>
              </a:ext>
            </a:extLst>
          </p:cNvPr>
          <p:cNvPicPr>
            <a:picLocks noChangeAspect="1"/>
          </p:cNvPicPr>
          <p:nvPr/>
        </p:nvPicPr>
        <p:blipFill rotWithShape="1">
          <a:blip r:embed="rId5"/>
          <a:srcRect t="30935"/>
          <a:stretch/>
        </p:blipFill>
        <p:spPr>
          <a:xfrm>
            <a:off x="1997545" y="4968239"/>
            <a:ext cx="8557301" cy="1257208"/>
          </a:xfrm>
          <a:prstGeom prst="rect">
            <a:avLst/>
          </a:prstGeom>
        </p:spPr>
      </p:pic>
      <p:sp>
        <p:nvSpPr>
          <p:cNvPr id="19" name="CuadroTexto 18">
            <a:extLst>
              <a:ext uri="{FF2B5EF4-FFF2-40B4-BE49-F238E27FC236}">
                <a16:creationId xmlns:a16="http://schemas.microsoft.com/office/drawing/2014/main" id="{DA3AC710-8044-FDBC-E874-07E4BF972C00}"/>
              </a:ext>
            </a:extLst>
          </p:cNvPr>
          <p:cNvSpPr txBox="1"/>
          <p:nvPr/>
        </p:nvSpPr>
        <p:spPr>
          <a:xfrm>
            <a:off x="3007360" y="238923"/>
            <a:ext cx="6725920" cy="461665"/>
          </a:xfrm>
          <a:prstGeom prst="rect">
            <a:avLst/>
          </a:prstGeom>
          <a:noFill/>
        </p:spPr>
        <p:txBody>
          <a:bodyPr wrap="square" rtlCol="0">
            <a:spAutoFit/>
          </a:bodyPr>
          <a:lstStyle/>
          <a:p>
            <a:pPr algn="ctr"/>
            <a:r>
              <a:rPr lang="es-CO" sz="2400" b="1" dirty="0">
                <a:solidFill>
                  <a:schemeClr val="accent4">
                    <a:lumMod val="75000"/>
                  </a:schemeClr>
                </a:solidFill>
              </a:rPr>
              <a:t>Escala de Wood-</a:t>
            </a:r>
            <a:r>
              <a:rPr lang="es-CO" sz="2400" b="1" dirty="0" err="1">
                <a:solidFill>
                  <a:schemeClr val="accent4">
                    <a:lumMod val="75000"/>
                  </a:schemeClr>
                </a:solidFill>
              </a:rPr>
              <a:t>Downes</a:t>
            </a:r>
            <a:r>
              <a:rPr lang="es-CO" sz="2400" b="1" dirty="0">
                <a:solidFill>
                  <a:schemeClr val="accent4">
                    <a:lumMod val="75000"/>
                  </a:schemeClr>
                </a:solidFill>
              </a:rPr>
              <a:t>-Ferres Modificada</a:t>
            </a:r>
          </a:p>
        </p:txBody>
      </p:sp>
      <p:sp>
        <p:nvSpPr>
          <p:cNvPr id="21" name="CuadroTexto 20">
            <a:extLst>
              <a:ext uri="{FF2B5EF4-FFF2-40B4-BE49-F238E27FC236}">
                <a16:creationId xmlns:a16="http://schemas.microsoft.com/office/drawing/2014/main" id="{A77DC32A-5486-C019-5CAD-0BEA739BF6EB}"/>
              </a:ext>
            </a:extLst>
          </p:cNvPr>
          <p:cNvSpPr txBox="1"/>
          <p:nvPr/>
        </p:nvSpPr>
        <p:spPr>
          <a:xfrm>
            <a:off x="1111045" y="6253777"/>
            <a:ext cx="10087897" cy="523220"/>
          </a:xfrm>
          <a:prstGeom prst="rect">
            <a:avLst/>
          </a:prstGeom>
          <a:noFill/>
        </p:spPr>
        <p:txBody>
          <a:bodyPr wrap="square">
            <a:spAutoFit/>
          </a:bodyPr>
          <a:lstStyle/>
          <a:p>
            <a:pPr algn="ctr"/>
            <a:r>
              <a:rPr lang="es-ES" sz="1400" b="1" i="0" dirty="0">
                <a:solidFill>
                  <a:srgbClr val="313131"/>
                </a:solidFill>
                <a:effectLst/>
                <a:highlight>
                  <a:srgbClr val="E3ECF9"/>
                </a:highlight>
                <a:latin typeface="Raleway" pitchFamily="2" charset="0"/>
              </a:rPr>
              <a:t>Para </a:t>
            </a:r>
            <a:r>
              <a:rPr lang="es-ES" sz="1400" b="1" i="0" dirty="0" err="1">
                <a:solidFill>
                  <a:srgbClr val="313131"/>
                </a:solidFill>
                <a:effectLst/>
                <a:highlight>
                  <a:srgbClr val="E3ECF9"/>
                </a:highlight>
                <a:latin typeface="Raleway" pitchFamily="2" charset="0"/>
              </a:rPr>
              <a:t>objetivizar</a:t>
            </a:r>
            <a:r>
              <a:rPr lang="es-ES" sz="1400" b="1" i="0" dirty="0">
                <a:solidFill>
                  <a:srgbClr val="313131"/>
                </a:solidFill>
                <a:effectLst/>
                <a:highlight>
                  <a:srgbClr val="E3ECF9"/>
                </a:highlight>
                <a:latin typeface="Raleway" pitchFamily="2" charset="0"/>
              </a:rPr>
              <a:t> severidad y respuesta a tratamiento: usar esta escala al ingreso y durante la exposición a estrategias terapéuticas</a:t>
            </a:r>
            <a:endParaRPr lang="es-CO" sz="1400" b="1" dirty="0"/>
          </a:p>
        </p:txBody>
      </p:sp>
    </p:spTree>
    <p:extLst>
      <p:ext uri="{BB962C8B-B14F-4D97-AF65-F5344CB8AC3E}">
        <p14:creationId xmlns:p14="http://schemas.microsoft.com/office/powerpoint/2010/main" val="1779957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4" name="Imagen 3">
            <a:extLst>
              <a:ext uri="{FF2B5EF4-FFF2-40B4-BE49-F238E27FC236}">
                <a16:creationId xmlns:a16="http://schemas.microsoft.com/office/drawing/2014/main" id="{F618EC08-A0DC-65AA-ACB1-323DCF43E26C}"/>
              </a:ext>
            </a:extLst>
          </p:cNvPr>
          <p:cNvPicPr>
            <a:picLocks noChangeAspect="1"/>
          </p:cNvPicPr>
          <p:nvPr/>
        </p:nvPicPr>
        <p:blipFill>
          <a:blip r:embed="rId4"/>
          <a:stretch>
            <a:fillRect/>
          </a:stretch>
        </p:blipFill>
        <p:spPr>
          <a:xfrm>
            <a:off x="87006" y="101600"/>
            <a:ext cx="12033873" cy="6663597"/>
          </a:xfrm>
          <a:prstGeom prst="rect">
            <a:avLst/>
          </a:prstGeom>
        </p:spPr>
      </p:pic>
    </p:spTree>
    <p:extLst>
      <p:ext uri="{BB962C8B-B14F-4D97-AF65-F5344CB8AC3E}">
        <p14:creationId xmlns:p14="http://schemas.microsoft.com/office/powerpoint/2010/main" val="263504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3" name="Imagen 2">
            <a:extLst>
              <a:ext uri="{FF2B5EF4-FFF2-40B4-BE49-F238E27FC236}">
                <a16:creationId xmlns:a16="http://schemas.microsoft.com/office/drawing/2014/main" id="{1B51C691-5445-EB36-A46B-67172E494A3D}"/>
              </a:ext>
            </a:extLst>
          </p:cNvPr>
          <p:cNvPicPr>
            <a:picLocks noChangeAspect="1"/>
          </p:cNvPicPr>
          <p:nvPr/>
        </p:nvPicPr>
        <p:blipFill>
          <a:blip r:embed="rId4"/>
          <a:stretch>
            <a:fillRect/>
          </a:stretch>
        </p:blipFill>
        <p:spPr>
          <a:xfrm>
            <a:off x="74396" y="111760"/>
            <a:ext cx="12117603" cy="6675463"/>
          </a:xfrm>
          <a:prstGeom prst="rect">
            <a:avLst/>
          </a:prstGeom>
        </p:spPr>
      </p:pic>
    </p:spTree>
    <p:extLst>
      <p:ext uri="{BB962C8B-B14F-4D97-AF65-F5344CB8AC3E}">
        <p14:creationId xmlns:p14="http://schemas.microsoft.com/office/powerpoint/2010/main" val="3378390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3" name="Imagen 2">
            <a:extLst>
              <a:ext uri="{FF2B5EF4-FFF2-40B4-BE49-F238E27FC236}">
                <a16:creationId xmlns:a16="http://schemas.microsoft.com/office/drawing/2014/main" id="{B0DC59DA-472B-6577-5822-35EC51AB0E20}"/>
              </a:ext>
            </a:extLst>
          </p:cNvPr>
          <p:cNvPicPr>
            <a:picLocks noChangeAspect="1"/>
          </p:cNvPicPr>
          <p:nvPr/>
        </p:nvPicPr>
        <p:blipFill>
          <a:blip r:embed="rId4"/>
          <a:stretch>
            <a:fillRect/>
          </a:stretch>
        </p:blipFill>
        <p:spPr>
          <a:xfrm>
            <a:off x="127899" y="162560"/>
            <a:ext cx="11991894" cy="6563360"/>
          </a:xfrm>
          <a:prstGeom prst="rect">
            <a:avLst/>
          </a:prstGeom>
        </p:spPr>
      </p:pic>
    </p:spTree>
    <p:extLst>
      <p:ext uri="{BB962C8B-B14F-4D97-AF65-F5344CB8AC3E}">
        <p14:creationId xmlns:p14="http://schemas.microsoft.com/office/powerpoint/2010/main" val="340518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4" name="Imagen 3">
            <a:extLst>
              <a:ext uri="{FF2B5EF4-FFF2-40B4-BE49-F238E27FC236}">
                <a16:creationId xmlns:a16="http://schemas.microsoft.com/office/drawing/2014/main" id="{040DD2D5-9185-25AB-347A-7D5FD1DB10B9}"/>
              </a:ext>
            </a:extLst>
          </p:cNvPr>
          <p:cNvPicPr>
            <a:picLocks noChangeAspect="1"/>
          </p:cNvPicPr>
          <p:nvPr/>
        </p:nvPicPr>
        <p:blipFill>
          <a:blip r:embed="rId4"/>
          <a:stretch>
            <a:fillRect/>
          </a:stretch>
        </p:blipFill>
        <p:spPr>
          <a:xfrm>
            <a:off x="91440" y="95523"/>
            <a:ext cx="12009120" cy="6666953"/>
          </a:xfrm>
          <a:prstGeom prst="rect">
            <a:avLst/>
          </a:prstGeom>
        </p:spPr>
      </p:pic>
    </p:spTree>
    <p:extLst>
      <p:ext uri="{BB962C8B-B14F-4D97-AF65-F5344CB8AC3E}">
        <p14:creationId xmlns:p14="http://schemas.microsoft.com/office/powerpoint/2010/main" val="87105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3" name="Imagen 2">
            <a:extLst>
              <a:ext uri="{FF2B5EF4-FFF2-40B4-BE49-F238E27FC236}">
                <a16:creationId xmlns:a16="http://schemas.microsoft.com/office/drawing/2014/main" id="{97A7F9D1-F06F-659B-96D7-73FD32CB30A7}"/>
              </a:ext>
            </a:extLst>
          </p:cNvPr>
          <p:cNvPicPr>
            <a:picLocks noChangeAspect="1"/>
          </p:cNvPicPr>
          <p:nvPr/>
        </p:nvPicPr>
        <p:blipFill>
          <a:blip r:embed="rId4"/>
          <a:stretch>
            <a:fillRect/>
          </a:stretch>
        </p:blipFill>
        <p:spPr>
          <a:xfrm>
            <a:off x="121920" y="140710"/>
            <a:ext cx="12070080" cy="6643687"/>
          </a:xfrm>
          <a:prstGeom prst="rect">
            <a:avLst/>
          </a:prstGeom>
        </p:spPr>
      </p:pic>
    </p:spTree>
    <p:extLst>
      <p:ext uri="{BB962C8B-B14F-4D97-AF65-F5344CB8AC3E}">
        <p14:creationId xmlns:p14="http://schemas.microsoft.com/office/powerpoint/2010/main" val="1606127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Mensajes finales – Estado del arte</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224643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3" name="CuadroTexto 2">
            <a:extLst>
              <a:ext uri="{FF2B5EF4-FFF2-40B4-BE49-F238E27FC236}">
                <a16:creationId xmlns:a16="http://schemas.microsoft.com/office/drawing/2014/main" id="{6F83F6DE-2DB5-9494-4F11-59D62EAE3D62}"/>
              </a:ext>
            </a:extLst>
          </p:cNvPr>
          <p:cNvSpPr txBox="1"/>
          <p:nvPr/>
        </p:nvSpPr>
        <p:spPr>
          <a:xfrm>
            <a:off x="2880851" y="174969"/>
            <a:ext cx="6921909" cy="1015663"/>
          </a:xfrm>
          <a:prstGeom prst="rect">
            <a:avLst/>
          </a:prstGeom>
          <a:noFill/>
        </p:spPr>
        <p:txBody>
          <a:bodyPr wrap="square">
            <a:spAutoFit/>
          </a:bodyPr>
          <a:lstStyle/>
          <a:p>
            <a:pPr algn="ctr"/>
            <a:r>
              <a:rPr lang="es-ES" sz="2000" b="1" i="0" u="none" strike="noStrike" baseline="0" dirty="0">
                <a:solidFill>
                  <a:schemeClr val="accent6">
                    <a:lumMod val="75000"/>
                  </a:schemeClr>
                </a:solidFill>
                <a:latin typeface="Calibri" panose="020F0502020204030204" pitchFamily="34" charset="0"/>
              </a:rPr>
              <a:t>Proporción de atenciones por IRA sobre total de atenciones por todas las causas según grupos de edad, en Colombia. Semana epidemiológica 44 -2023 </a:t>
            </a:r>
            <a:endParaRPr lang="es-CO" sz="2000" dirty="0">
              <a:solidFill>
                <a:schemeClr val="accent6">
                  <a:lumMod val="75000"/>
                </a:schemeClr>
              </a:solidFill>
            </a:endParaRPr>
          </a:p>
        </p:txBody>
      </p:sp>
      <p:pic>
        <p:nvPicPr>
          <p:cNvPr id="7" name="Imagen 6">
            <a:extLst>
              <a:ext uri="{FF2B5EF4-FFF2-40B4-BE49-F238E27FC236}">
                <a16:creationId xmlns:a16="http://schemas.microsoft.com/office/drawing/2014/main" id="{04094AED-5637-D521-A7F5-6BFA4189499F}"/>
              </a:ext>
            </a:extLst>
          </p:cNvPr>
          <p:cNvPicPr>
            <a:picLocks noChangeAspect="1"/>
          </p:cNvPicPr>
          <p:nvPr/>
        </p:nvPicPr>
        <p:blipFill>
          <a:blip r:embed="rId3"/>
          <a:stretch>
            <a:fillRect/>
          </a:stretch>
        </p:blipFill>
        <p:spPr>
          <a:xfrm>
            <a:off x="619760" y="1351780"/>
            <a:ext cx="10932160" cy="4928275"/>
          </a:xfrm>
          <a:prstGeom prst="rect">
            <a:avLst/>
          </a:prstGeom>
        </p:spPr>
      </p:pic>
    </p:spTree>
    <p:extLst>
      <p:ext uri="{BB962C8B-B14F-4D97-AF65-F5344CB8AC3E}">
        <p14:creationId xmlns:p14="http://schemas.microsoft.com/office/powerpoint/2010/main" val="941417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pic>
        <p:nvPicPr>
          <p:cNvPr id="2" name="Imagen 1">
            <a:extLst>
              <a:ext uri="{FF2B5EF4-FFF2-40B4-BE49-F238E27FC236}">
                <a16:creationId xmlns:a16="http://schemas.microsoft.com/office/drawing/2014/main" id="{B6B85752-9781-5544-875C-FCAB5810B9D9}"/>
              </a:ext>
            </a:extLst>
          </p:cNvPr>
          <p:cNvPicPr>
            <a:picLocks noChangeAspect="1"/>
          </p:cNvPicPr>
          <p:nvPr/>
        </p:nvPicPr>
        <p:blipFill rotWithShape="1">
          <a:blip r:embed="rId4"/>
          <a:srcRect l="6724" t="21915" r="47241" b="11571"/>
          <a:stretch/>
        </p:blipFill>
        <p:spPr>
          <a:xfrm>
            <a:off x="2933704" y="1503663"/>
            <a:ext cx="6222128" cy="4508934"/>
          </a:xfrm>
          <a:prstGeom prst="rect">
            <a:avLst/>
          </a:prstGeom>
        </p:spPr>
      </p:pic>
      <p:sp>
        <p:nvSpPr>
          <p:cNvPr id="4" name="CuadroTexto 3">
            <a:extLst>
              <a:ext uri="{FF2B5EF4-FFF2-40B4-BE49-F238E27FC236}">
                <a16:creationId xmlns:a16="http://schemas.microsoft.com/office/drawing/2014/main" id="{FA3F39D7-5558-5085-C990-CC742EAE8287}"/>
              </a:ext>
            </a:extLst>
          </p:cNvPr>
          <p:cNvSpPr txBox="1"/>
          <p:nvPr/>
        </p:nvSpPr>
        <p:spPr>
          <a:xfrm>
            <a:off x="3293805" y="239753"/>
            <a:ext cx="6096000" cy="1015663"/>
          </a:xfrm>
          <a:prstGeom prst="rect">
            <a:avLst/>
          </a:prstGeom>
          <a:noFill/>
        </p:spPr>
        <p:txBody>
          <a:bodyPr wrap="square">
            <a:spAutoFit/>
          </a:bodyPr>
          <a:lstStyle/>
          <a:p>
            <a:pPr algn="ctr"/>
            <a:r>
              <a:rPr lang="en-US" sz="2000" b="1" kern="1200" dirty="0" err="1">
                <a:solidFill>
                  <a:schemeClr val="accent1"/>
                </a:solidFill>
                <a:ea typeface="+mj-ea"/>
                <a:cs typeface="+mj-cs"/>
              </a:rPr>
              <a:t>Frecuencia</a:t>
            </a:r>
            <a:r>
              <a:rPr lang="en-US" sz="2000" b="1" kern="1200" dirty="0">
                <a:solidFill>
                  <a:schemeClr val="accent1"/>
                </a:solidFill>
                <a:ea typeface="+mj-ea"/>
                <a:cs typeface="+mj-cs"/>
              </a:rPr>
              <a:t> de </a:t>
            </a:r>
            <a:r>
              <a:rPr lang="en-US" sz="2000" b="1" kern="1200" dirty="0" err="1">
                <a:solidFill>
                  <a:schemeClr val="accent1"/>
                </a:solidFill>
                <a:ea typeface="+mj-ea"/>
                <a:cs typeface="+mj-cs"/>
              </a:rPr>
              <a:t>los</a:t>
            </a:r>
            <a:r>
              <a:rPr lang="en-US" sz="2000" b="1" kern="1200" dirty="0">
                <a:solidFill>
                  <a:schemeClr val="accent1"/>
                </a:solidFill>
                <a:ea typeface="+mj-ea"/>
                <a:cs typeface="+mj-cs"/>
              </a:rPr>
              <a:t> </a:t>
            </a:r>
            <a:r>
              <a:rPr lang="en-US" sz="2000" b="1" kern="1200" dirty="0" err="1">
                <a:solidFill>
                  <a:schemeClr val="accent1"/>
                </a:solidFill>
                <a:ea typeface="+mj-ea"/>
                <a:cs typeface="+mj-cs"/>
              </a:rPr>
              <a:t>agentes</a:t>
            </a:r>
            <a:r>
              <a:rPr lang="en-US" sz="2000" b="1" kern="1200" dirty="0">
                <a:solidFill>
                  <a:schemeClr val="accent1"/>
                </a:solidFill>
                <a:ea typeface="+mj-ea"/>
                <a:cs typeface="+mj-cs"/>
              </a:rPr>
              <a:t> </a:t>
            </a:r>
            <a:r>
              <a:rPr lang="en-US" sz="2000" b="1" kern="1200" dirty="0" err="1">
                <a:solidFill>
                  <a:schemeClr val="accent1"/>
                </a:solidFill>
                <a:ea typeface="+mj-ea"/>
                <a:cs typeface="+mj-cs"/>
              </a:rPr>
              <a:t>virales</a:t>
            </a:r>
            <a:r>
              <a:rPr lang="en-US" sz="2000" b="1" kern="1200" dirty="0">
                <a:solidFill>
                  <a:schemeClr val="accent1"/>
                </a:solidFill>
                <a:ea typeface="+mj-ea"/>
                <a:cs typeface="+mj-cs"/>
              </a:rPr>
              <a:t> </a:t>
            </a:r>
            <a:r>
              <a:rPr lang="en-US" sz="2000" b="1" kern="1200" dirty="0" err="1">
                <a:solidFill>
                  <a:schemeClr val="accent1"/>
                </a:solidFill>
                <a:ea typeface="+mj-ea"/>
                <a:cs typeface="+mj-cs"/>
              </a:rPr>
              <a:t>según</a:t>
            </a:r>
            <a:r>
              <a:rPr lang="en-US" sz="2000" b="1" kern="1200" dirty="0">
                <a:solidFill>
                  <a:schemeClr val="accent1"/>
                </a:solidFill>
                <a:ea typeface="+mj-ea"/>
                <a:cs typeface="+mj-cs"/>
              </a:rPr>
              <a:t> la </a:t>
            </a:r>
            <a:r>
              <a:rPr lang="en-US" sz="2000" b="1" kern="1200" dirty="0" err="1">
                <a:solidFill>
                  <a:schemeClr val="accent1"/>
                </a:solidFill>
                <a:ea typeface="+mj-ea"/>
                <a:cs typeface="+mj-cs"/>
              </a:rPr>
              <a:t>edad</a:t>
            </a:r>
            <a:r>
              <a:rPr lang="en-US" sz="2000" b="1" kern="1200" dirty="0">
                <a:solidFill>
                  <a:schemeClr val="accent1"/>
                </a:solidFill>
                <a:ea typeface="+mj-ea"/>
                <a:cs typeface="+mj-cs"/>
              </a:rPr>
              <a:t> de </a:t>
            </a:r>
            <a:r>
              <a:rPr lang="en-US" sz="2000" b="1" kern="1200" dirty="0" err="1">
                <a:solidFill>
                  <a:schemeClr val="accent1"/>
                </a:solidFill>
                <a:ea typeface="+mj-ea"/>
                <a:cs typeface="+mj-cs"/>
              </a:rPr>
              <a:t>los</a:t>
            </a:r>
            <a:r>
              <a:rPr lang="en-US" sz="2000" b="1" kern="1200" dirty="0">
                <a:solidFill>
                  <a:schemeClr val="accent1"/>
                </a:solidFill>
                <a:ea typeface="+mj-ea"/>
                <a:cs typeface="+mj-cs"/>
              </a:rPr>
              <a:t> </a:t>
            </a:r>
            <a:r>
              <a:rPr lang="en-US" sz="2000" b="1" kern="1200" dirty="0" err="1">
                <a:solidFill>
                  <a:schemeClr val="accent1"/>
                </a:solidFill>
                <a:ea typeface="+mj-ea"/>
                <a:cs typeface="+mj-cs"/>
              </a:rPr>
              <a:t>pacientes</a:t>
            </a:r>
            <a:r>
              <a:rPr lang="en-US" sz="2000" b="1" kern="1200" dirty="0">
                <a:solidFill>
                  <a:schemeClr val="accent1"/>
                </a:solidFill>
                <a:ea typeface="+mj-ea"/>
                <a:cs typeface="+mj-cs"/>
              </a:rPr>
              <a:t> </a:t>
            </a:r>
            <a:r>
              <a:rPr lang="en-US" sz="2000" b="1" kern="1200" dirty="0" err="1">
                <a:solidFill>
                  <a:schemeClr val="accent1"/>
                </a:solidFill>
                <a:ea typeface="+mj-ea"/>
                <a:cs typeface="+mj-cs"/>
              </a:rPr>
              <a:t>hospitalizados</a:t>
            </a:r>
            <a:r>
              <a:rPr lang="en-US" sz="2000" b="1" kern="1200" dirty="0">
                <a:solidFill>
                  <a:schemeClr val="accent1"/>
                </a:solidFill>
                <a:ea typeface="+mj-ea"/>
                <a:cs typeface="+mj-cs"/>
              </a:rPr>
              <a:t> </a:t>
            </a:r>
            <a:r>
              <a:rPr lang="en-US" sz="2000" b="1" kern="1200" dirty="0" err="1">
                <a:solidFill>
                  <a:schemeClr val="accent1"/>
                </a:solidFill>
                <a:ea typeface="+mj-ea"/>
                <a:cs typeface="+mj-cs"/>
              </a:rPr>
              <a:t>por</a:t>
            </a:r>
            <a:r>
              <a:rPr lang="en-US" sz="2000" b="1" kern="1200" dirty="0">
                <a:solidFill>
                  <a:schemeClr val="accent1"/>
                </a:solidFill>
                <a:ea typeface="+mj-ea"/>
                <a:cs typeface="+mj-cs"/>
              </a:rPr>
              <a:t> </a:t>
            </a:r>
            <a:r>
              <a:rPr lang="en-US" sz="2000" b="1" kern="1200" dirty="0" err="1">
                <a:solidFill>
                  <a:schemeClr val="accent1"/>
                </a:solidFill>
                <a:ea typeface="+mj-ea"/>
                <a:cs typeface="+mj-cs"/>
              </a:rPr>
              <a:t>Bronquiolitis</a:t>
            </a:r>
            <a:r>
              <a:rPr lang="en-US" sz="2000" b="1" kern="1200" dirty="0">
                <a:solidFill>
                  <a:schemeClr val="accent1"/>
                </a:solidFill>
                <a:ea typeface="+mj-ea"/>
                <a:cs typeface="+mj-cs"/>
              </a:rPr>
              <a:t>.</a:t>
            </a:r>
            <a:br>
              <a:rPr lang="en-US" sz="2000" b="1" kern="1200" dirty="0">
                <a:solidFill>
                  <a:schemeClr val="accent1"/>
                </a:solidFill>
                <a:ea typeface="+mj-ea"/>
                <a:cs typeface="+mj-cs"/>
              </a:rPr>
            </a:br>
            <a:r>
              <a:rPr lang="en-US" sz="2000" kern="1200" dirty="0" err="1">
                <a:solidFill>
                  <a:schemeClr val="accent1"/>
                </a:solidFill>
                <a:ea typeface="+mj-ea"/>
                <a:cs typeface="+mj-cs"/>
              </a:rPr>
              <a:t>Diagnóstico</a:t>
            </a:r>
            <a:r>
              <a:rPr lang="en-US" sz="2000" kern="1200" dirty="0">
                <a:solidFill>
                  <a:schemeClr val="accent1"/>
                </a:solidFill>
                <a:ea typeface="+mj-ea"/>
                <a:cs typeface="+mj-cs"/>
              </a:rPr>
              <a:t> </a:t>
            </a:r>
            <a:r>
              <a:rPr lang="en-US" sz="2000" kern="1200" dirty="0" err="1">
                <a:solidFill>
                  <a:schemeClr val="accent1"/>
                </a:solidFill>
                <a:ea typeface="+mj-ea"/>
                <a:cs typeface="+mj-cs"/>
              </a:rPr>
              <a:t>por</a:t>
            </a:r>
            <a:r>
              <a:rPr lang="en-US" sz="2000" kern="1200" dirty="0">
                <a:solidFill>
                  <a:schemeClr val="accent1"/>
                </a:solidFill>
                <a:ea typeface="+mj-ea"/>
                <a:cs typeface="+mj-cs"/>
              </a:rPr>
              <a:t> PCR </a:t>
            </a:r>
            <a:r>
              <a:rPr lang="en-US" sz="2000" kern="1200" dirty="0" err="1">
                <a:solidFill>
                  <a:schemeClr val="accent1"/>
                </a:solidFill>
                <a:ea typeface="+mj-ea"/>
                <a:cs typeface="+mj-cs"/>
              </a:rPr>
              <a:t>excepto</a:t>
            </a:r>
            <a:r>
              <a:rPr lang="en-US" sz="2000" kern="1200" dirty="0">
                <a:solidFill>
                  <a:schemeClr val="accent1"/>
                </a:solidFill>
                <a:ea typeface="+mj-ea"/>
                <a:cs typeface="+mj-cs"/>
              </a:rPr>
              <a:t> para Bocavirus Humano</a:t>
            </a:r>
            <a:endParaRPr lang="es-CO" sz="2000" dirty="0"/>
          </a:p>
        </p:txBody>
      </p:sp>
      <p:sp>
        <p:nvSpPr>
          <p:cNvPr id="7" name="CuadroTexto 6">
            <a:extLst>
              <a:ext uri="{FF2B5EF4-FFF2-40B4-BE49-F238E27FC236}">
                <a16:creationId xmlns:a16="http://schemas.microsoft.com/office/drawing/2014/main" id="{EE58473B-5C3F-C192-1EAF-77AFC882570A}"/>
              </a:ext>
            </a:extLst>
          </p:cNvPr>
          <p:cNvSpPr txBox="1"/>
          <p:nvPr/>
        </p:nvSpPr>
        <p:spPr>
          <a:xfrm>
            <a:off x="3048000" y="6353794"/>
            <a:ext cx="6096000" cy="369332"/>
          </a:xfrm>
          <a:prstGeom prst="rect">
            <a:avLst/>
          </a:prstGeom>
          <a:noFill/>
        </p:spPr>
        <p:txBody>
          <a:bodyPr wrap="square">
            <a:spAutoFit/>
          </a:bodyPr>
          <a:lstStyle/>
          <a:p>
            <a:pPr algn="ctr"/>
            <a:r>
              <a:rPr lang="es-CO" dirty="0" err="1"/>
              <a:t>Jartti</a:t>
            </a:r>
            <a:r>
              <a:rPr lang="es-CO" dirty="0"/>
              <a:t> et al. </a:t>
            </a:r>
            <a:r>
              <a:rPr lang="es-CO" dirty="0" err="1"/>
              <a:t>Allergy</a:t>
            </a:r>
            <a:r>
              <a:rPr lang="es-CO" dirty="0"/>
              <a:t>, 2018</a:t>
            </a:r>
          </a:p>
        </p:txBody>
      </p:sp>
    </p:spTree>
    <p:extLst>
      <p:ext uri="{BB962C8B-B14F-4D97-AF65-F5344CB8AC3E}">
        <p14:creationId xmlns:p14="http://schemas.microsoft.com/office/powerpoint/2010/main" val="2360790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6" name="Imagen 5">
            <a:extLst>
              <a:ext uri="{FF2B5EF4-FFF2-40B4-BE49-F238E27FC236}">
                <a16:creationId xmlns:a16="http://schemas.microsoft.com/office/drawing/2014/main" id="{7B9C07A1-848C-5609-2999-0815E2A75478}"/>
              </a:ext>
            </a:extLst>
          </p:cNvPr>
          <p:cNvPicPr>
            <a:picLocks noChangeAspect="1"/>
          </p:cNvPicPr>
          <p:nvPr/>
        </p:nvPicPr>
        <p:blipFill rotWithShape="1">
          <a:blip r:embed="rId3"/>
          <a:srcRect l="6637" t="26207" r="31897" b="25823"/>
          <a:stretch/>
        </p:blipFill>
        <p:spPr>
          <a:xfrm>
            <a:off x="252247" y="1238821"/>
            <a:ext cx="11592911" cy="5089175"/>
          </a:xfrm>
          <a:prstGeom prst="rect">
            <a:avLst/>
          </a:prstGeom>
        </p:spPr>
      </p:pic>
      <p:sp>
        <p:nvSpPr>
          <p:cNvPr id="8" name="CuadroTexto 7">
            <a:extLst>
              <a:ext uri="{FF2B5EF4-FFF2-40B4-BE49-F238E27FC236}">
                <a16:creationId xmlns:a16="http://schemas.microsoft.com/office/drawing/2014/main" id="{809AF8C3-A814-830C-6595-6BBD57A35D31}"/>
              </a:ext>
            </a:extLst>
          </p:cNvPr>
          <p:cNvSpPr txBox="1"/>
          <p:nvPr/>
        </p:nvSpPr>
        <p:spPr>
          <a:xfrm>
            <a:off x="3484880" y="274320"/>
            <a:ext cx="6035040" cy="523220"/>
          </a:xfrm>
          <a:prstGeom prst="rect">
            <a:avLst/>
          </a:prstGeom>
          <a:noFill/>
        </p:spPr>
        <p:txBody>
          <a:bodyPr wrap="square" rtlCol="0">
            <a:spAutoFit/>
          </a:bodyPr>
          <a:lstStyle/>
          <a:p>
            <a:pPr algn="ctr"/>
            <a:r>
              <a:rPr lang="es-CO" sz="2800" b="1" dirty="0">
                <a:solidFill>
                  <a:schemeClr val="accent4">
                    <a:lumMod val="50000"/>
                  </a:schemeClr>
                </a:solidFill>
              </a:rPr>
              <a:t>Particularidades de VSR y Rinovirus</a:t>
            </a:r>
          </a:p>
        </p:txBody>
      </p:sp>
      <p:sp>
        <p:nvSpPr>
          <p:cNvPr id="9" name="CuadroTexto 8">
            <a:extLst>
              <a:ext uri="{FF2B5EF4-FFF2-40B4-BE49-F238E27FC236}">
                <a16:creationId xmlns:a16="http://schemas.microsoft.com/office/drawing/2014/main" id="{CE76996D-42B5-9B52-1C21-C96006D97467}"/>
              </a:ext>
            </a:extLst>
          </p:cNvPr>
          <p:cNvSpPr txBox="1"/>
          <p:nvPr/>
        </p:nvSpPr>
        <p:spPr>
          <a:xfrm>
            <a:off x="8680138" y="6311460"/>
            <a:ext cx="3149600" cy="369332"/>
          </a:xfrm>
          <a:prstGeom prst="rect">
            <a:avLst/>
          </a:prstGeom>
          <a:noFill/>
        </p:spPr>
        <p:txBody>
          <a:bodyPr wrap="square" rtlCol="0">
            <a:spAutoFit/>
          </a:bodyPr>
          <a:lstStyle/>
          <a:p>
            <a:r>
              <a:rPr lang="es-CO" dirty="0" err="1"/>
              <a:t>Jartti</a:t>
            </a:r>
            <a:r>
              <a:rPr lang="es-CO" dirty="0"/>
              <a:t> et al. </a:t>
            </a:r>
            <a:r>
              <a:rPr lang="es-CO" dirty="0" err="1"/>
              <a:t>Allergy</a:t>
            </a:r>
            <a:r>
              <a:rPr lang="es-CO" dirty="0"/>
              <a:t>, 2018</a:t>
            </a:r>
          </a:p>
        </p:txBody>
      </p:sp>
    </p:spTree>
    <p:extLst>
      <p:ext uri="{BB962C8B-B14F-4D97-AF65-F5344CB8AC3E}">
        <p14:creationId xmlns:p14="http://schemas.microsoft.com/office/powerpoint/2010/main" val="2873232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171B1CA-3E44-4125-90A7-F09D679B5F27}"/>
              </a:ext>
            </a:extLst>
          </p:cNvPr>
          <p:cNvPicPr>
            <a:picLocks noChangeAspect="1"/>
          </p:cNvPicPr>
          <p:nvPr/>
        </p:nvPicPr>
        <p:blipFill>
          <a:blip r:embed="rId3"/>
          <a:stretch>
            <a:fillRect/>
          </a:stretch>
        </p:blipFill>
        <p:spPr>
          <a:xfrm>
            <a:off x="263471" y="122450"/>
            <a:ext cx="11685722" cy="2614547"/>
          </a:xfrm>
          <a:prstGeom prst="rect">
            <a:avLst/>
          </a:prstGeom>
          <a:ln w="38100">
            <a:solidFill>
              <a:schemeClr val="accent5">
                <a:lumMod val="75000"/>
              </a:schemeClr>
            </a:solidFill>
          </a:ln>
        </p:spPr>
      </p:pic>
      <p:pic>
        <p:nvPicPr>
          <p:cNvPr id="4" name="Imagen 3">
            <a:extLst>
              <a:ext uri="{FF2B5EF4-FFF2-40B4-BE49-F238E27FC236}">
                <a16:creationId xmlns:a16="http://schemas.microsoft.com/office/drawing/2014/main" id="{974F753D-FB4F-4CA6-B24A-D6D1B59FB01A}"/>
              </a:ext>
            </a:extLst>
          </p:cNvPr>
          <p:cNvPicPr>
            <a:picLocks noChangeAspect="1"/>
          </p:cNvPicPr>
          <p:nvPr/>
        </p:nvPicPr>
        <p:blipFill>
          <a:blip r:embed="rId4"/>
          <a:stretch>
            <a:fillRect/>
          </a:stretch>
        </p:blipFill>
        <p:spPr>
          <a:xfrm>
            <a:off x="8555064" y="2185794"/>
            <a:ext cx="3002910" cy="402421"/>
          </a:xfrm>
          <a:prstGeom prst="rect">
            <a:avLst/>
          </a:prstGeom>
        </p:spPr>
      </p:pic>
      <p:graphicFrame>
        <p:nvGraphicFramePr>
          <p:cNvPr id="5" name="Diagrama 4">
            <a:extLst>
              <a:ext uri="{FF2B5EF4-FFF2-40B4-BE49-F238E27FC236}">
                <a16:creationId xmlns:a16="http://schemas.microsoft.com/office/drawing/2014/main" id="{A7E33AB1-ACBD-4DF0-8D0D-898A32AAD5E9}"/>
              </a:ext>
            </a:extLst>
          </p:cNvPr>
          <p:cNvGraphicFramePr/>
          <p:nvPr/>
        </p:nvGraphicFramePr>
        <p:xfrm>
          <a:off x="278963" y="2962243"/>
          <a:ext cx="10941804" cy="33786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errar llave 6">
            <a:extLst>
              <a:ext uri="{FF2B5EF4-FFF2-40B4-BE49-F238E27FC236}">
                <a16:creationId xmlns:a16="http://schemas.microsoft.com/office/drawing/2014/main" id="{BB17681A-E5BA-4858-89DD-B4018CD551CB}"/>
              </a:ext>
            </a:extLst>
          </p:cNvPr>
          <p:cNvSpPr/>
          <p:nvPr/>
        </p:nvSpPr>
        <p:spPr>
          <a:xfrm>
            <a:off x="11220767" y="3983064"/>
            <a:ext cx="337207" cy="153433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a:extLst>
              <a:ext uri="{FF2B5EF4-FFF2-40B4-BE49-F238E27FC236}">
                <a16:creationId xmlns:a16="http://schemas.microsoft.com/office/drawing/2014/main" id="{7B8340C2-9883-4C0D-B6A1-70D6EB0BCA18}"/>
              </a:ext>
            </a:extLst>
          </p:cNvPr>
          <p:cNvSpPr txBox="1"/>
          <p:nvPr/>
        </p:nvSpPr>
        <p:spPr>
          <a:xfrm>
            <a:off x="11391254" y="4525505"/>
            <a:ext cx="790419" cy="369332"/>
          </a:xfrm>
          <a:prstGeom prst="rect">
            <a:avLst/>
          </a:prstGeom>
          <a:noFill/>
        </p:spPr>
        <p:txBody>
          <a:bodyPr wrap="square" rtlCol="0">
            <a:spAutoFit/>
          </a:bodyPr>
          <a:lstStyle/>
          <a:p>
            <a:r>
              <a:rPr lang="es-CO" b="1" dirty="0">
                <a:latin typeface="Comic Sans MS" panose="030F0702030302020204" pitchFamily="66" charset="0"/>
              </a:rPr>
              <a:t>**BC</a:t>
            </a:r>
          </a:p>
        </p:txBody>
      </p:sp>
    </p:spTree>
    <p:extLst>
      <p:ext uri="{BB962C8B-B14F-4D97-AF65-F5344CB8AC3E}">
        <p14:creationId xmlns:p14="http://schemas.microsoft.com/office/powerpoint/2010/main" val="1986355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Título 1">
            <a:extLst>
              <a:ext uri="{FF2B5EF4-FFF2-40B4-BE49-F238E27FC236}">
                <a16:creationId xmlns:a16="http://schemas.microsoft.com/office/drawing/2014/main" id="{D2AAEEF9-5F6E-7059-BD80-DD51178199FE}"/>
              </a:ext>
            </a:extLst>
          </p:cNvPr>
          <p:cNvSpPr txBox="1">
            <a:spLocks/>
          </p:cNvSpPr>
          <p:nvPr/>
        </p:nvSpPr>
        <p:spPr>
          <a:xfrm>
            <a:off x="3156154" y="238015"/>
            <a:ext cx="6520507" cy="956442"/>
          </a:xfrm>
          <a:prstGeom prst="rect">
            <a:avLst/>
          </a:prstGeom>
        </p:spPr>
        <p:txBody>
          <a:bodyPr>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a:t>Fenotipos de Bronquiolitis y sus interacciones</a:t>
            </a:r>
          </a:p>
        </p:txBody>
      </p:sp>
      <p:pic>
        <p:nvPicPr>
          <p:cNvPr id="7" name="Imagen 6">
            <a:extLst>
              <a:ext uri="{FF2B5EF4-FFF2-40B4-BE49-F238E27FC236}">
                <a16:creationId xmlns:a16="http://schemas.microsoft.com/office/drawing/2014/main" id="{F5BF92D4-F10A-0E17-FA24-3F65B0E09EAA}"/>
              </a:ext>
            </a:extLst>
          </p:cNvPr>
          <p:cNvPicPr>
            <a:picLocks noChangeAspect="1"/>
          </p:cNvPicPr>
          <p:nvPr/>
        </p:nvPicPr>
        <p:blipFill>
          <a:blip r:embed="rId3"/>
          <a:stretch>
            <a:fillRect/>
          </a:stretch>
        </p:blipFill>
        <p:spPr>
          <a:xfrm>
            <a:off x="2155525" y="1188721"/>
            <a:ext cx="5181600" cy="5083471"/>
          </a:xfrm>
          <a:prstGeom prst="rect">
            <a:avLst/>
          </a:prstGeom>
          <a:ln w="28575">
            <a:solidFill>
              <a:srgbClr val="AAD8F4"/>
            </a:solidFill>
          </a:ln>
        </p:spPr>
      </p:pic>
      <p:grpSp>
        <p:nvGrpSpPr>
          <p:cNvPr id="8" name="Grupo 7">
            <a:extLst>
              <a:ext uri="{FF2B5EF4-FFF2-40B4-BE49-F238E27FC236}">
                <a16:creationId xmlns:a16="http://schemas.microsoft.com/office/drawing/2014/main" id="{F4CA22F3-D768-342B-FC97-285D141C2BE5}"/>
              </a:ext>
            </a:extLst>
          </p:cNvPr>
          <p:cNvGrpSpPr/>
          <p:nvPr/>
        </p:nvGrpSpPr>
        <p:grpSpPr>
          <a:xfrm>
            <a:off x="7931990" y="2696434"/>
            <a:ext cx="3074259" cy="2013772"/>
            <a:chOff x="2" y="682429"/>
            <a:chExt cx="3074259" cy="2013772"/>
          </a:xfrm>
        </p:grpSpPr>
        <p:sp>
          <p:nvSpPr>
            <p:cNvPr id="9" name="Rectángulo 8">
              <a:extLst>
                <a:ext uri="{FF2B5EF4-FFF2-40B4-BE49-F238E27FC236}">
                  <a16:creationId xmlns:a16="http://schemas.microsoft.com/office/drawing/2014/main" id="{A8FBD883-C881-300B-777B-89F16689E779}"/>
                </a:ext>
              </a:extLst>
            </p:cNvPr>
            <p:cNvSpPr/>
            <p:nvPr/>
          </p:nvSpPr>
          <p:spPr>
            <a:xfrm>
              <a:off x="2" y="682429"/>
              <a:ext cx="3074259" cy="201377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p>
          </p:txBody>
        </p:sp>
        <p:sp>
          <p:nvSpPr>
            <p:cNvPr id="10" name="CuadroTexto 9">
              <a:extLst>
                <a:ext uri="{FF2B5EF4-FFF2-40B4-BE49-F238E27FC236}">
                  <a16:creationId xmlns:a16="http://schemas.microsoft.com/office/drawing/2014/main" id="{41996F9D-C8E3-E972-6F5F-5DC266DBEC41}"/>
                </a:ext>
              </a:extLst>
            </p:cNvPr>
            <p:cNvSpPr txBox="1"/>
            <p:nvPr/>
          </p:nvSpPr>
          <p:spPr>
            <a:xfrm>
              <a:off x="2" y="682429"/>
              <a:ext cx="3074259" cy="2013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2200" kern="1200" dirty="0">
                  <a:solidFill>
                    <a:schemeClr val="tx1"/>
                  </a:solidFill>
                  <a:latin typeface="+mj-lt"/>
                </a:rPr>
                <a:t>La heterogeneidad de los perfiles plantea la necesidad de una medicina personalizada</a:t>
              </a:r>
            </a:p>
          </p:txBody>
        </p:sp>
      </p:grpSp>
    </p:spTree>
    <p:extLst>
      <p:ext uri="{BB962C8B-B14F-4D97-AF65-F5344CB8AC3E}">
        <p14:creationId xmlns:p14="http://schemas.microsoft.com/office/powerpoint/2010/main" val="2955305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37910">
            <a:extLst>
              <a:ext uri="{FF2B5EF4-FFF2-40B4-BE49-F238E27FC236}">
                <a16:creationId xmlns:a16="http://schemas.microsoft.com/office/drawing/2014/main" id="{5642B171-841B-FD09-A354-F148208BA0B7}"/>
              </a:ext>
            </a:extLst>
          </p:cNvPr>
          <p:cNvGrpSpPr/>
          <p:nvPr/>
        </p:nvGrpSpPr>
        <p:grpSpPr>
          <a:xfrm>
            <a:off x="1222744" y="2132130"/>
            <a:ext cx="9377916" cy="3694511"/>
            <a:chOff x="0" y="0"/>
            <a:chExt cx="4821949" cy="2195735"/>
          </a:xfrm>
        </p:grpSpPr>
        <p:sp>
          <p:nvSpPr>
            <p:cNvPr id="78" name="Shape 39458">
              <a:extLst>
                <a:ext uri="{FF2B5EF4-FFF2-40B4-BE49-F238E27FC236}">
                  <a16:creationId xmlns:a16="http://schemas.microsoft.com/office/drawing/2014/main" id="{FF284FFA-017C-5C29-A6E6-7E0823ED037B}"/>
                </a:ext>
              </a:extLst>
            </p:cNvPr>
            <p:cNvSpPr/>
            <p:nvPr/>
          </p:nvSpPr>
          <p:spPr>
            <a:xfrm>
              <a:off x="0" y="441065"/>
              <a:ext cx="1071817" cy="830935"/>
            </a:xfrm>
            <a:custGeom>
              <a:avLst/>
              <a:gdLst/>
              <a:ahLst/>
              <a:cxnLst/>
              <a:rect l="0" t="0" r="0" b="0"/>
              <a:pathLst>
                <a:path w="1071817" h="830935">
                  <a:moveTo>
                    <a:pt x="0" y="0"/>
                  </a:moveTo>
                  <a:lnTo>
                    <a:pt x="1071817" y="0"/>
                  </a:lnTo>
                  <a:lnTo>
                    <a:pt x="1071817" y="830935"/>
                  </a:lnTo>
                  <a:lnTo>
                    <a:pt x="0" y="830935"/>
                  </a:lnTo>
                  <a:lnTo>
                    <a:pt x="0" y="0"/>
                  </a:lnTo>
                </a:path>
              </a:pathLst>
            </a:custGeom>
            <a:ln w="0" cap="flat">
              <a:miter lim="127000"/>
            </a:ln>
          </p:spPr>
          <p:style>
            <a:lnRef idx="0">
              <a:srgbClr val="000000">
                <a:alpha val="0"/>
              </a:srgbClr>
            </a:lnRef>
            <a:fillRef idx="1">
              <a:srgbClr val="85868A"/>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9" name="Shape 4062">
              <a:extLst>
                <a:ext uri="{FF2B5EF4-FFF2-40B4-BE49-F238E27FC236}">
                  <a16:creationId xmlns:a16="http://schemas.microsoft.com/office/drawing/2014/main" id="{5D572FCE-D6DF-4748-71A5-451263FCE9A9}"/>
                </a:ext>
              </a:extLst>
            </p:cNvPr>
            <p:cNvSpPr/>
            <p:nvPr/>
          </p:nvSpPr>
          <p:spPr>
            <a:xfrm>
              <a:off x="22352" y="872218"/>
              <a:ext cx="1029741" cy="327444"/>
            </a:xfrm>
            <a:custGeom>
              <a:avLst/>
              <a:gdLst/>
              <a:ahLst/>
              <a:cxnLst/>
              <a:rect l="0" t="0" r="0" b="0"/>
              <a:pathLst>
                <a:path w="1029741" h="327444">
                  <a:moveTo>
                    <a:pt x="514871" y="0"/>
                  </a:moveTo>
                  <a:cubicBezTo>
                    <a:pt x="799224" y="0"/>
                    <a:pt x="1029741" y="73304"/>
                    <a:pt x="1029741" y="163728"/>
                  </a:cubicBezTo>
                  <a:cubicBezTo>
                    <a:pt x="1029741" y="254152"/>
                    <a:pt x="799224" y="327444"/>
                    <a:pt x="514871" y="327444"/>
                  </a:cubicBezTo>
                  <a:cubicBezTo>
                    <a:pt x="230518" y="327444"/>
                    <a:pt x="0" y="254152"/>
                    <a:pt x="0" y="163728"/>
                  </a:cubicBezTo>
                  <a:cubicBezTo>
                    <a:pt x="0" y="73304"/>
                    <a:pt x="230518" y="0"/>
                    <a:pt x="514871" y="0"/>
                  </a:cubicBezTo>
                  <a:close/>
                </a:path>
              </a:pathLst>
            </a:custGeom>
            <a:ln w="0" cap="flat">
              <a:miter lim="127000"/>
            </a:ln>
          </p:spPr>
          <p:style>
            <a:lnRef idx="0">
              <a:srgbClr val="000000">
                <a:alpha val="0"/>
              </a:srgbClr>
            </a:lnRef>
            <a:fillRef idx="1">
              <a:srgbClr val="BABDBF"/>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0" name="Shape 4063">
              <a:extLst>
                <a:ext uri="{FF2B5EF4-FFF2-40B4-BE49-F238E27FC236}">
                  <a16:creationId xmlns:a16="http://schemas.microsoft.com/office/drawing/2014/main" id="{A3C4FC83-7780-0BCD-B308-9F02EBF4B848}"/>
                </a:ext>
              </a:extLst>
            </p:cNvPr>
            <p:cNvSpPr/>
            <p:nvPr/>
          </p:nvSpPr>
          <p:spPr>
            <a:xfrm>
              <a:off x="81559" y="827812"/>
              <a:ext cx="158173" cy="209476"/>
            </a:xfrm>
            <a:custGeom>
              <a:avLst/>
              <a:gdLst/>
              <a:ahLst/>
              <a:cxnLst/>
              <a:rect l="0" t="0" r="0" b="0"/>
              <a:pathLst>
                <a:path w="158173" h="209476">
                  <a:moveTo>
                    <a:pt x="104597" y="3651"/>
                  </a:moveTo>
                  <a:cubicBezTo>
                    <a:pt x="108445" y="0"/>
                    <a:pt x="124889" y="5674"/>
                    <a:pt x="142869" y="8703"/>
                  </a:cubicBezTo>
                  <a:lnTo>
                    <a:pt x="158173" y="9311"/>
                  </a:lnTo>
                  <a:lnTo>
                    <a:pt x="158173" y="51297"/>
                  </a:lnTo>
                  <a:lnTo>
                    <a:pt x="155625" y="51029"/>
                  </a:lnTo>
                  <a:cubicBezTo>
                    <a:pt x="150823" y="52070"/>
                    <a:pt x="145847" y="54330"/>
                    <a:pt x="141135" y="58274"/>
                  </a:cubicBezTo>
                  <a:cubicBezTo>
                    <a:pt x="122288" y="74034"/>
                    <a:pt x="116916" y="59810"/>
                    <a:pt x="110376" y="77501"/>
                  </a:cubicBezTo>
                  <a:lnTo>
                    <a:pt x="107095" y="82093"/>
                  </a:lnTo>
                  <a:lnTo>
                    <a:pt x="114224" y="88259"/>
                  </a:lnTo>
                  <a:cubicBezTo>
                    <a:pt x="126136" y="107499"/>
                    <a:pt x="133833" y="116719"/>
                    <a:pt x="148057" y="115957"/>
                  </a:cubicBezTo>
                  <a:lnTo>
                    <a:pt x="158173" y="114931"/>
                  </a:lnTo>
                  <a:lnTo>
                    <a:pt x="158173" y="209476"/>
                  </a:lnTo>
                  <a:lnTo>
                    <a:pt x="142773" y="197880"/>
                  </a:lnTo>
                  <a:cubicBezTo>
                    <a:pt x="135563" y="190189"/>
                    <a:pt x="129216" y="182112"/>
                    <a:pt x="121907" y="175952"/>
                  </a:cubicBezTo>
                  <a:cubicBezTo>
                    <a:pt x="107290" y="163646"/>
                    <a:pt x="112687" y="164039"/>
                    <a:pt x="92684" y="167887"/>
                  </a:cubicBezTo>
                  <a:cubicBezTo>
                    <a:pt x="72682" y="171723"/>
                    <a:pt x="50762" y="177882"/>
                    <a:pt x="25375" y="175190"/>
                  </a:cubicBezTo>
                  <a:cubicBezTo>
                    <a:pt x="0" y="172498"/>
                    <a:pt x="15761" y="161334"/>
                    <a:pt x="21145" y="154794"/>
                  </a:cubicBezTo>
                  <a:cubicBezTo>
                    <a:pt x="26530" y="148266"/>
                    <a:pt x="32309" y="142881"/>
                    <a:pt x="36538" y="137115"/>
                  </a:cubicBezTo>
                  <a:cubicBezTo>
                    <a:pt x="40767" y="131337"/>
                    <a:pt x="53454" y="128644"/>
                    <a:pt x="64986" y="115183"/>
                  </a:cubicBezTo>
                  <a:cubicBezTo>
                    <a:pt x="70758" y="108452"/>
                    <a:pt x="75279" y="103934"/>
                    <a:pt x="78694" y="100617"/>
                  </a:cubicBezTo>
                  <a:lnTo>
                    <a:pt x="84467" y="94611"/>
                  </a:lnTo>
                  <a:lnTo>
                    <a:pt x="80899" y="94427"/>
                  </a:lnTo>
                  <a:cubicBezTo>
                    <a:pt x="78237" y="92956"/>
                    <a:pt x="76530" y="90097"/>
                    <a:pt x="76530" y="85579"/>
                  </a:cubicBezTo>
                  <a:cubicBezTo>
                    <a:pt x="76530" y="67494"/>
                    <a:pt x="76530" y="75571"/>
                    <a:pt x="77305" y="57118"/>
                  </a:cubicBezTo>
                  <a:cubicBezTo>
                    <a:pt x="78067" y="38652"/>
                    <a:pt x="74600" y="38386"/>
                    <a:pt x="82677" y="28721"/>
                  </a:cubicBezTo>
                  <a:cubicBezTo>
                    <a:pt x="90767" y="19043"/>
                    <a:pt x="96901" y="10966"/>
                    <a:pt x="104597" y="3651"/>
                  </a:cubicBezTo>
                  <a:close/>
                </a:path>
              </a:pathLst>
            </a:custGeom>
            <a:ln w="0" cap="flat">
              <a:miter lim="127000"/>
            </a:ln>
          </p:spPr>
          <p:style>
            <a:lnRef idx="0">
              <a:srgbClr val="000000">
                <a:alpha val="0"/>
              </a:srgbClr>
            </a:lnRef>
            <a:fillRef idx="1">
              <a:srgbClr val="221F1F"/>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1" name="Shape 4064">
              <a:extLst>
                <a:ext uri="{FF2B5EF4-FFF2-40B4-BE49-F238E27FC236}">
                  <a16:creationId xmlns:a16="http://schemas.microsoft.com/office/drawing/2014/main" id="{F48AD23A-D370-FB73-D5F4-BC1C5E3C028C}"/>
                </a:ext>
              </a:extLst>
            </p:cNvPr>
            <p:cNvSpPr/>
            <p:nvPr/>
          </p:nvSpPr>
          <p:spPr>
            <a:xfrm>
              <a:off x="239732" y="476971"/>
              <a:ext cx="765244" cy="685886"/>
            </a:xfrm>
            <a:custGeom>
              <a:avLst/>
              <a:gdLst/>
              <a:ahLst/>
              <a:cxnLst/>
              <a:rect l="0" t="0" r="0" b="0"/>
              <a:pathLst>
                <a:path w="765244" h="685886">
                  <a:moveTo>
                    <a:pt x="565300" y="223"/>
                  </a:moveTo>
                  <a:cubicBezTo>
                    <a:pt x="590227" y="0"/>
                    <a:pt x="615635" y="6360"/>
                    <a:pt x="635514" y="22819"/>
                  </a:cubicBezTo>
                  <a:cubicBezTo>
                    <a:pt x="688536" y="66697"/>
                    <a:pt x="680548" y="139087"/>
                    <a:pt x="672001" y="177848"/>
                  </a:cubicBezTo>
                  <a:cubicBezTo>
                    <a:pt x="663454" y="216621"/>
                    <a:pt x="669156" y="239405"/>
                    <a:pt x="644645" y="255940"/>
                  </a:cubicBezTo>
                  <a:cubicBezTo>
                    <a:pt x="620121" y="272475"/>
                    <a:pt x="597896" y="281023"/>
                    <a:pt x="608158" y="289011"/>
                  </a:cubicBezTo>
                  <a:cubicBezTo>
                    <a:pt x="618420" y="296987"/>
                    <a:pt x="633812" y="340306"/>
                    <a:pt x="650906" y="365389"/>
                  </a:cubicBezTo>
                  <a:cubicBezTo>
                    <a:pt x="668013" y="390471"/>
                    <a:pt x="660609" y="430362"/>
                    <a:pt x="686822" y="439481"/>
                  </a:cubicBezTo>
                  <a:cubicBezTo>
                    <a:pt x="713035" y="448612"/>
                    <a:pt x="726712" y="447469"/>
                    <a:pt x="732415" y="448040"/>
                  </a:cubicBezTo>
                  <a:cubicBezTo>
                    <a:pt x="738104" y="448612"/>
                    <a:pt x="753167" y="451596"/>
                    <a:pt x="753459" y="460651"/>
                  </a:cubicBezTo>
                  <a:cubicBezTo>
                    <a:pt x="753764" y="469706"/>
                    <a:pt x="754665" y="469414"/>
                    <a:pt x="758894" y="470621"/>
                  </a:cubicBezTo>
                  <a:cubicBezTo>
                    <a:pt x="763123" y="471827"/>
                    <a:pt x="765244" y="486610"/>
                    <a:pt x="747426" y="486166"/>
                  </a:cubicBezTo>
                  <a:cubicBezTo>
                    <a:pt x="729608" y="485721"/>
                    <a:pt x="705148" y="472437"/>
                    <a:pt x="703941" y="482394"/>
                  </a:cubicBezTo>
                  <a:cubicBezTo>
                    <a:pt x="702735" y="492363"/>
                    <a:pt x="698506" y="500758"/>
                    <a:pt x="680993" y="492325"/>
                  </a:cubicBezTo>
                  <a:cubicBezTo>
                    <a:pt x="663479" y="483905"/>
                    <a:pt x="650246" y="491017"/>
                    <a:pt x="644861" y="479866"/>
                  </a:cubicBezTo>
                  <a:cubicBezTo>
                    <a:pt x="639476" y="468716"/>
                    <a:pt x="620642" y="454098"/>
                    <a:pt x="606024" y="429092"/>
                  </a:cubicBezTo>
                  <a:cubicBezTo>
                    <a:pt x="591407" y="404098"/>
                    <a:pt x="550259" y="350644"/>
                    <a:pt x="542943" y="364106"/>
                  </a:cubicBezTo>
                  <a:cubicBezTo>
                    <a:pt x="535641" y="377555"/>
                    <a:pt x="511409" y="395246"/>
                    <a:pt x="517188" y="414093"/>
                  </a:cubicBezTo>
                  <a:cubicBezTo>
                    <a:pt x="522954" y="432940"/>
                    <a:pt x="538714" y="470164"/>
                    <a:pt x="547947" y="492325"/>
                  </a:cubicBezTo>
                  <a:cubicBezTo>
                    <a:pt x="557180" y="514487"/>
                    <a:pt x="563708" y="539861"/>
                    <a:pt x="575633" y="563712"/>
                  </a:cubicBezTo>
                  <a:cubicBezTo>
                    <a:pt x="587559" y="587563"/>
                    <a:pt x="617937" y="617166"/>
                    <a:pt x="629862" y="616010"/>
                  </a:cubicBezTo>
                  <a:cubicBezTo>
                    <a:pt x="641788" y="614855"/>
                    <a:pt x="648557" y="612924"/>
                    <a:pt x="649471" y="620252"/>
                  </a:cubicBezTo>
                  <a:cubicBezTo>
                    <a:pt x="639857" y="631784"/>
                    <a:pt x="641788" y="631009"/>
                    <a:pt x="650246" y="636013"/>
                  </a:cubicBezTo>
                  <a:cubicBezTo>
                    <a:pt x="658704" y="641017"/>
                    <a:pt x="691775" y="657552"/>
                    <a:pt x="680624" y="667166"/>
                  </a:cubicBezTo>
                  <a:cubicBezTo>
                    <a:pt x="669474" y="676780"/>
                    <a:pt x="657154" y="679853"/>
                    <a:pt x="644467" y="675624"/>
                  </a:cubicBezTo>
                  <a:cubicBezTo>
                    <a:pt x="631780" y="671395"/>
                    <a:pt x="613708" y="658327"/>
                    <a:pt x="614851" y="670633"/>
                  </a:cubicBezTo>
                  <a:cubicBezTo>
                    <a:pt x="616007" y="682927"/>
                    <a:pt x="615626" y="685886"/>
                    <a:pt x="599852" y="677491"/>
                  </a:cubicBezTo>
                  <a:cubicBezTo>
                    <a:pt x="584092" y="669096"/>
                    <a:pt x="575240" y="670227"/>
                    <a:pt x="564089" y="662924"/>
                  </a:cubicBezTo>
                  <a:cubicBezTo>
                    <a:pt x="552938" y="655622"/>
                    <a:pt x="552164" y="654479"/>
                    <a:pt x="537940" y="633702"/>
                  </a:cubicBezTo>
                  <a:cubicBezTo>
                    <a:pt x="523703" y="612937"/>
                    <a:pt x="495255" y="585632"/>
                    <a:pt x="481793" y="551406"/>
                  </a:cubicBezTo>
                  <a:cubicBezTo>
                    <a:pt x="468318" y="517179"/>
                    <a:pt x="468712" y="514080"/>
                    <a:pt x="457561" y="501787"/>
                  </a:cubicBezTo>
                  <a:cubicBezTo>
                    <a:pt x="446398" y="489480"/>
                    <a:pt x="437572" y="469097"/>
                    <a:pt x="435641" y="454098"/>
                  </a:cubicBezTo>
                  <a:cubicBezTo>
                    <a:pt x="433711" y="439100"/>
                    <a:pt x="435247" y="435632"/>
                    <a:pt x="419093" y="443329"/>
                  </a:cubicBezTo>
                  <a:cubicBezTo>
                    <a:pt x="402951" y="451025"/>
                    <a:pt x="323716" y="460639"/>
                    <a:pt x="283330" y="454479"/>
                  </a:cubicBezTo>
                  <a:cubicBezTo>
                    <a:pt x="242944" y="448332"/>
                    <a:pt x="234105" y="427187"/>
                    <a:pt x="218331" y="452562"/>
                  </a:cubicBezTo>
                  <a:cubicBezTo>
                    <a:pt x="207956" y="467179"/>
                    <a:pt x="217950" y="474875"/>
                    <a:pt x="204108" y="481022"/>
                  </a:cubicBezTo>
                  <a:cubicBezTo>
                    <a:pt x="190264" y="487169"/>
                    <a:pt x="189109" y="514868"/>
                    <a:pt x="182949" y="535251"/>
                  </a:cubicBezTo>
                  <a:cubicBezTo>
                    <a:pt x="176790" y="555648"/>
                    <a:pt x="155276" y="588718"/>
                    <a:pt x="112960" y="592566"/>
                  </a:cubicBezTo>
                  <a:cubicBezTo>
                    <a:pt x="70656" y="596414"/>
                    <a:pt x="32188" y="577567"/>
                    <a:pt x="10648" y="568335"/>
                  </a:cubicBezTo>
                  <a:lnTo>
                    <a:pt x="0" y="560317"/>
                  </a:lnTo>
                  <a:lnTo>
                    <a:pt x="0" y="465772"/>
                  </a:lnTo>
                  <a:lnTo>
                    <a:pt x="6473" y="465115"/>
                  </a:lnTo>
                  <a:cubicBezTo>
                    <a:pt x="11233" y="464973"/>
                    <a:pt x="16040" y="465839"/>
                    <a:pt x="23348" y="469491"/>
                  </a:cubicBezTo>
                  <a:cubicBezTo>
                    <a:pt x="37966" y="476793"/>
                    <a:pt x="51822" y="482572"/>
                    <a:pt x="51047" y="468335"/>
                  </a:cubicBezTo>
                  <a:cubicBezTo>
                    <a:pt x="50272" y="454111"/>
                    <a:pt x="51428" y="457184"/>
                    <a:pt x="39503" y="448332"/>
                  </a:cubicBezTo>
                  <a:cubicBezTo>
                    <a:pt x="27577" y="439493"/>
                    <a:pt x="23348" y="421421"/>
                    <a:pt x="24123" y="412950"/>
                  </a:cubicBezTo>
                  <a:cubicBezTo>
                    <a:pt x="24409" y="409778"/>
                    <a:pt x="21342" y="406228"/>
                    <a:pt x="16404" y="403861"/>
                  </a:cubicBezTo>
                  <a:lnTo>
                    <a:pt x="0" y="402138"/>
                  </a:lnTo>
                  <a:lnTo>
                    <a:pt x="0" y="360152"/>
                  </a:lnTo>
                  <a:lnTo>
                    <a:pt x="11436" y="360607"/>
                  </a:lnTo>
                  <a:cubicBezTo>
                    <a:pt x="19812" y="359303"/>
                    <a:pt x="27190" y="355841"/>
                    <a:pt x="32188" y="348726"/>
                  </a:cubicBezTo>
                  <a:cubicBezTo>
                    <a:pt x="52190" y="320266"/>
                    <a:pt x="70656" y="292567"/>
                    <a:pt x="94494" y="280261"/>
                  </a:cubicBezTo>
                  <a:cubicBezTo>
                    <a:pt x="118332" y="267954"/>
                    <a:pt x="157956" y="259115"/>
                    <a:pt x="166414" y="264487"/>
                  </a:cubicBezTo>
                  <a:cubicBezTo>
                    <a:pt x="174872" y="269872"/>
                    <a:pt x="170643" y="279486"/>
                    <a:pt x="193719" y="271028"/>
                  </a:cubicBezTo>
                  <a:cubicBezTo>
                    <a:pt x="216795" y="262569"/>
                    <a:pt x="251415" y="248333"/>
                    <a:pt x="284486" y="245640"/>
                  </a:cubicBezTo>
                  <a:cubicBezTo>
                    <a:pt x="317557" y="242948"/>
                    <a:pt x="348710" y="250644"/>
                    <a:pt x="372560" y="241792"/>
                  </a:cubicBezTo>
                  <a:cubicBezTo>
                    <a:pt x="396398" y="232953"/>
                    <a:pt x="432949" y="223733"/>
                    <a:pt x="441788" y="209496"/>
                  </a:cubicBezTo>
                  <a:cubicBezTo>
                    <a:pt x="450627" y="195259"/>
                    <a:pt x="451796" y="196034"/>
                    <a:pt x="444861" y="184503"/>
                  </a:cubicBezTo>
                  <a:cubicBezTo>
                    <a:pt x="437940" y="172958"/>
                    <a:pt x="430637" y="140268"/>
                    <a:pt x="446017" y="127962"/>
                  </a:cubicBezTo>
                  <a:cubicBezTo>
                    <a:pt x="461409" y="115656"/>
                    <a:pt x="462171" y="97952"/>
                    <a:pt x="462552" y="81810"/>
                  </a:cubicBezTo>
                  <a:cubicBezTo>
                    <a:pt x="462946" y="65656"/>
                    <a:pt x="469055" y="45133"/>
                    <a:pt x="472497" y="39913"/>
                  </a:cubicBezTo>
                  <a:cubicBezTo>
                    <a:pt x="483546" y="19252"/>
                    <a:pt x="523755" y="595"/>
                    <a:pt x="565300" y="223"/>
                  </a:cubicBezTo>
                  <a:close/>
                </a:path>
              </a:pathLst>
            </a:custGeom>
            <a:ln w="0" cap="flat">
              <a:miter lim="127000"/>
            </a:ln>
          </p:spPr>
          <p:style>
            <a:lnRef idx="0">
              <a:srgbClr val="000000">
                <a:alpha val="0"/>
              </a:srgbClr>
            </a:lnRef>
            <a:fillRef idx="1">
              <a:srgbClr val="221F1F"/>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2" name="Shape 4065">
              <a:extLst>
                <a:ext uri="{FF2B5EF4-FFF2-40B4-BE49-F238E27FC236}">
                  <a16:creationId xmlns:a16="http://schemas.microsoft.com/office/drawing/2014/main" id="{A59530D4-2A09-8CC5-9EEC-626573F88ABD}"/>
                </a:ext>
              </a:extLst>
            </p:cNvPr>
            <p:cNvSpPr/>
            <p:nvPr/>
          </p:nvSpPr>
          <p:spPr>
            <a:xfrm>
              <a:off x="1311821" y="26995"/>
              <a:ext cx="1590446" cy="1674292"/>
            </a:xfrm>
            <a:custGeom>
              <a:avLst/>
              <a:gdLst/>
              <a:ahLst/>
              <a:cxnLst/>
              <a:rect l="0" t="0" r="0" b="0"/>
              <a:pathLst>
                <a:path w="1590446" h="1674292">
                  <a:moveTo>
                    <a:pt x="795223" y="0"/>
                  </a:moveTo>
                  <a:cubicBezTo>
                    <a:pt x="1234415" y="0"/>
                    <a:pt x="1590446" y="374802"/>
                    <a:pt x="1590446" y="837146"/>
                  </a:cubicBezTo>
                  <a:cubicBezTo>
                    <a:pt x="1590446" y="1299489"/>
                    <a:pt x="1234415" y="1674292"/>
                    <a:pt x="795223" y="1674292"/>
                  </a:cubicBezTo>
                  <a:cubicBezTo>
                    <a:pt x="356032" y="1674292"/>
                    <a:pt x="0" y="1299489"/>
                    <a:pt x="0" y="837146"/>
                  </a:cubicBezTo>
                  <a:cubicBezTo>
                    <a:pt x="0" y="374802"/>
                    <a:pt x="356032" y="0"/>
                    <a:pt x="795223" y="0"/>
                  </a:cubicBezTo>
                  <a:close/>
                </a:path>
              </a:pathLst>
            </a:custGeom>
            <a:ln w="0" cap="flat">
              <a:miter lim="127000"/>
            </a:ln>
          </p:spPr>
          <p:style>
            <a:lnRef idx="0">
              <a:srgbClr val="000000">
                <a:alpha val="0"/>
              </a:srgbClr>
            </a:lnRef>
            <a:fillRef idx="1">
              <a:srgbClr val="67A5C0"/>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3" name="Shape 39459">
              <a:extLst>
                <a:ext uri="{FF2B5EF4-FFF2-40B4-BE49-F238E27FC236}">
                  <a16:creationId xmlns:a16="http://schemas.microsoft.com/office/drawing/2014/main" id="{53742B51-207C-5CC8-13F3-608FD885285B}"/>
                </a:ext>
              </a:extLst>
            </p:cNvPr>
            <p:cNvSpPr/>
            <p:nvPr/>
          </p:nvSpPr>
          <p:spPr>
            <a:xfrm>
              <a:off x="3177413" y="425024"/>
              <a:ext cx="1644536" cy="683933"/>
            </a:xfrm>
            <a:custGeom>
              <a:avLst/>
              <a:gdLst/>
              <a:ahLst/>
              <a:cxnLst/>
              <a:rect l="0" t="0" r="0" b="0"/>
              <a:pathLst>
                <a:path w="1644536" h="683933">
                  <a:moveTo>
                    <a:pt x="0" y="0"/>
                  </a:moveTo>
                  <a:lnTo>
                    <a:pt x="1644536" y="0"/>
                  </a:lnTo>
                  <a:lnTo>
                    <a:pt x="1644536" y="683933"/>
                  </a:lnTo>
                  <a:lnTo>
                    <a:pt x="0" y="683933"/>
                  </a:lnTo>
                  <a:lnTo>
                    <a:pt x="0" y="0"/>
                  </a:lnTo>
                </a:path>
              </a:pathLst>
            </a:custGeom>
            <a:ln w="0" cap="flat">
              <a:miter lim="127000"/>
            </a:ln>
          </p:spPr>
          <p:style>
            <a:lnRef idx="0">
              <a:srgbClr val="000000">
                <a:alpha val="0"/>
              </a:srgbClr>
            </a:lnRef>
            <a:fillRef idx="1">
              <a:srgbClr val="FCE08A"/>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4" name="Shape 39460">
              <a:extLst>
                <a:ext uri="{FF2B5EF4-FFF2-40B4-BE49-F238E27FC236}">
                  <a16:creationId xmlns:a16="http://schemas.microsoft.com/office/drawing/2014/main" id="{30915E35-5889-C8ED-CF16-1ABEE9690BB0}"/>
                </a:ext>
              </a:extLst>
            </p:cNvPr>
            <p:cNvSpPr/>
            <p:nvPr/>
          </p:nvSpPr>
          <p:spPr>
            <a:xfrm>
              <a:off x="3177413" y="1175252"/>
              <a:ext cx="1644536" cy="1020483"/>
            </a:xfrm>
            <a:custGeom>
              <a:avLst/>
              <a:gdLst/>
              <a:ahLst/>
              <a:cxnLst/>
              <a:rect l="0" t="0" r="0" b="0"/>
              <a:pathLst>
                <a:path w="1644536" h="1020483">
                  <a:moveTo>
                    <a:pt x="0" y="0"/>
                  </a:moveTo>
                  <a:lnTo>
                    <a:pt x="1644536" y="0"/>
                  </a:lnTo>
                  <a:lnTo>
                    <a:pt x="1644536" y="1020483"/>
                  </a:lnTo>
                  <a:lnTo>
                    <a:pt x="0" y="1020483"/>
                  </a:lnTo>
                  <a:lnTo>
                    <a:pt x="0" y="0"/>
                  </a:lnTo>
                </a:path>
              </a:pathLst>
            </a:custGeom>
            <a:ln w="0" cap="flat">
              <a:miter lim="127000"/>
            </a:ln>
          </p:spPr>
          <p:style>
            <a:lnRef idx="0">
              <a:srgbClr val="000000">
                <a:alpha val="0"/>
              </a:srgbClr>
            </a:lnRef>
            <a:fillRef idx="1">
              <a:srgbClr val="EBF0DF"/>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5" name="Shape 4069">
              <a:extLst>
                <a:ext uri="{FF2B5EF4-FFF2-40B4-BE49-F238E27FC236}">
                  <a16:creationId xmlns:a16="http://schemas.microsoft.com/office/drawing/2014/main" id="{AFA9A991-4EAB-3309-8930-C845BFA70A99}"/>
                </a:ext>
              </a:extLst>
            </p:cNvPr>
            <p:cNvSpPr/>
            <p:nvPr/>
          </p:nvSpPr>
          <p:spPr>
            <a:xfrm>
              <a:off x="1096467" y="848709"/>
              <a:ext cx="139725" cy="0"/>
            </a:xfrm>
            <a:custGeom>
              <a:avLst/>
              <a:gdLst/>
              <a:ahLst/>
              <a:cxnLst/>
              <a:rect l="0" t="0" r="0" b="0"/>
              <a:pathLst>
                <a:path w="139725">
                  <a:moveTo>
                    <a:pt x="0" y="0"/>
                  </a:moveTo>
                  <a:lnTo>
                    <a:pt x="139725" y="0"/>
                  </a:lnTo>
                </a:path>
              </a:pathLst>
            </a:custGeom>
            <a:ln w="6350" cap="flat">
              <a:miter lim="127000"/>
            </a:ln>
          </p:spPr>
          <p:style>
            <a:lnRef idx="1">
              <a:srgbClr val="4B7FC0"/>
            </a:lnRef>
            <a:fillRef idx="0">
              <a:srgbClr val="000000">
                <a:alpha val="0"/>
              </a:srgbClr>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6" name="Shape 4070">
              <a:extLst>
                <a:ext uri="{FF2B5EF4-FFF2-40B4-BE49-F238E27FC236}">
                  <a16:creationId xmlns:a16="http://schemas.microsoft.com/office/drawing/2014/main" id="{8F2A8EF2-41C0-D9B1-70F8-ACECD0BC9B12}"/>
                </a:ext>
              </a:extLst>
            </p:cNvPr>
            <p:cNvSpPr/>
            <p:nvPr/>
          </p:nvSpPr>
          <p:spPr>
            <a:xfrm>
              <a:off x="1226921" y="817049"/>
              <a:ext cx="54826" cy="63322"/>
            </a:xfrm>
            <a:custGeom>
              <a:avLst/>
              <a:gdLst/>
              <a:ahLst/>
              <a:cxnLst/>
              <a:rect l="0" t="0" r="0" b="0"/>
              <a:pathLst>
                <a:path w="54826" h="63322">
                  <a:moveTo>
                    <a:pt x="0" y="0"/>
                  </a:moveTo>
                  <a:lnTo>
                    <a:pt x="54826" y="31661"/>
                  </a:lnTo>
                  <a:lnTo>
                    <a:pt x="0" y="63322"/>
                  </a:lnTo>
                  <a:lnTo>
                    <a:pt x="0" y="0"/>
                  </a:lnTo>
                  <a:close/>
                </a:path>
              </a:pathLst>
            </a:custGeom>
            <a:ln w="0" cap="flat">
              <a:miter lim="127000"/>
            </a:ln>
          </p:spPr>
          <p:style>
            <a:lnRef idx="0">
              <a:srgbClr val="000000">
                <a:alpha val="0"/>
              </a:srgbClr>
            </a:lnRef>
            <a:fillRef idx="1">
              <a:srgbClr val="4B7FC0"/>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7" name="Shape 4071">
              <a:extLst>
                <a:ext uri="{FF2B5EF4-FFF2-40B4-BE49-F238E27FC236}">
                  <a16:creationId xmlns:a16="http://schemas.microsoft.com/office/drawing/2014/main" id="{FAC9DEBE-C498-47CE-B8A0-97A886B2EA73}"/>
                </a:ext>
              </a:extLst>
            </p:cNvPr>
            <p:cNvSpPr/>
            <p:nvPr/>
          </p:nvSpPr>
          <p:spPr>
            <a:xfrm>
              <a:off x="2843225" y="276028"/>
              <a:ext cx="254279" cy="180505"/>
            </a:xfrm>
            <a:custGeom>
              <a:avLst/>
              <a:gdLst/>
              <a:ahLst/>
              <a:cxnLst/>
              <a:rect l="0" t="0" r="0" b="0"/>
              <a:pathLst>
                <a:path w="254279" h="180505">
                  <a:moveTo>
                    <a:pt x="0" y="180505"/>
                  </a:moveTo>
                  <a:lnTo>
                    <a:pt x="254279" y="0"/>
                  </a:lnTo>
                </a:path>
              </a:pathLst>
            </a:custGeom>
            <a:ln w="6350" cap="flat">
              <a:miter lim="127000"/>
            </a:ln>
          </p:spPr>
          <p:style>
            <a:lnRef idx="1">
              <a:srgbClr val="4B7FC0"/>
            </a:lnRef>
            <a:fillRef idx="0">
              <a:srgbClr val="000000">
                <a:alpha val="0"/>
              </a:srgbClr>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8" name="Shape 4072">
              <a:extLst>
                <a:ext uri="{FF2B5EF4-FFF2-40B4-BE49-F238E27FC236}">
                  <a16:creationId xmlns:a16="http://schemas.microsoft.com/office/drawing/2014/main" id="{C6AB8B45-04C9-463A-ACB8-43FA16827204}"/>
                </a:ext>
              </a:extLst>
            </p:cNvPr>
            <p:cNvSpPr/>
            <p:nvPr/>
          </p:nvSpPr>
          <p:spPr>
            <a:xfrm>
              <a:off x="3071622" y="249664"/>
              <a:ext cx="63043" cy="57556"/>
            </a:xfrm>
            <a:custGeom>
              <a:avLst/>
              <a:gdLst/>
              <a:ahLst/>
              <a:cxnLst/>
              <a:rect l="0" t="0" r="0" b="0"/>
              <a:pathLst>
                <a:path w="63043" h="57556">
                  <a:moveTo>
                    <a:pt x="63043" y="0"/>
                  </a:moveTo>
                  <a:lnTo>
                    <a:pt x="36665" y="57556"/>
                  </a:lnTo>
                  <a:lnTo>
                    <a:pt x="0" y="5931"/>
                  </a:lnTo>
                  <a:lnTo>
                    <a:pt x="63043" y="0"/>
                  </a:lnTo>
                  <a:close/>
                </a:path>
              </a:pathLst>
            </a:custGeom>
            <a:ln w="0" cap="flat">
              <a:miter lim="127000"/>
            </a:ln>
          </p:spPr>
          <p:style>
            <a:lnRef idx="0">
              <a:srgbClr val="000000">
                <a:alpha val="0"/>
              </a:srgbClr>
            </a:lnRef>
            <a:fillRef idx="1">
              <a:srgbClr val="4B7FC0"/>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9" name="Shape 4073">
              <a:extLst>
                <a:ext uri="{FF2B5EF4-FFF2-40B4-BE49-F238E27FC236}">
                  <a16:creationId xmlns:a16="http://schemas.microsoft.com/office/drawing/2014/main" id="{61B21226-2CFB-4067-950D-2B010C0148DF}"/>
                </a:ext>
              </a:extLst>
            </p:cNvPr>
            <p:cNvSpPr/>
            <p:nvPr/>
          </p:nvSpPr>
          <p:spPr>
            <a:xfrm>
              <a:off x="2924175" y="848709"/>
              <a:ext cx="186512" cy="0"/>
            </a:xfrm>
            <a:custGeom>
              <a:avLst/>
              <a:gdLst/>
              <a:ahLst/>
              <a:cxnLst/>
              <a:rect l="0" t="0" r="0" b="0"/>
              <a:pathLst>
                <a:path w="186512">
                  <a:moveTo>
                    <a:pt x="0" y="0"/>
                  </a:moveTo>
                  <a:lnTo>
                    <a:pt x="186512" y="0"/>
                  </a:lnTo>
                </a:path>
              </a:pathLst>
            </a:custGeom>
            <a:ln w="6350" cap="flat">
              <a:miter lim="127000"/>
            </a:ln>
          </p:spPr>
          <p:style>
            <a:lnRef idx="1">
              <a:srgbClr val="4B7FC0"/>
            </a:lnRef>
            <a:fillRef idx="0">
              <a:srgbClr val="000000">
                <a:alpha val="0"/>
              </a:srgbClr>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0" name="Shape 4074">
              <a:extLst>
                <a:ext uri="{FF2B5EF4-FFF2-40B4-BE49-F238E27FC236}">
                  <a16:creationId xmlns:a16="http://schemas.microsoft.com/office/drawing/2014/main" id="{DF453461-F914-80C8-5EEA-BE66845F7E7E}"/>
                </a:ext>
              </a:extLst>
            </p:cNvPr>
            <p:cNvSpPr/>
            <p:nvPr/>
          </p:nvSpPr>
          <p:spPr>
            <a:xfrm>
              <a:off x="3101429" y="817049"/>
              <a:ext cx="54826" cy="63322"/>
            </a:xfrm>
            <a:custGeom>
              <a:avLst/>
              <a:gdLst/>
              <a:ahLst/>
              <a:cxnLst/>
              <a:rect l="0" t="0" r="0" b="0"/>
              <a:pathLst>
                <a:path w="54826" h="63322">
                  <a:moveTo>
                    <a:pt x="0" y="0"/>
                  </a:moveTo>
                  <a:lnTo>
                    <a:pt x="54826" y="31661"/>
                  </a:lnTo>
                  <a:lnTo>
                    <a:pt x="0" y="63322"/>
                  </a:lnTo>
                  <a:lnTo>
                    <a:pt x="0" y="0"/>
                  </a:lnTo>
                  <a:close/>
                </a:path>
              </a:pathLst>
            </a:custGeom>
            <a:ln w="0" cap="flat">
              <a:miter lim="127000"/>
            </a:ln>
          </p:spPr>
          <p:style>
            <a:lnRef idx="0">
              <a:srgbClr val="000000">
                <a:alpha val="0"/>
              </a:srgbClr>
            </a:lnRef>
            <a:fillRef idx="1">
              <a:srgbClr val="4B7FC0"/>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1" name="Shape 4075">
              <a:extLst>
                <a:ext uri="{FF2B5EF4-FFF2-40B4-BE49-F238E27FC236}">
                  <a16:creationId xmlns:a16="http://schemas.microsoft.com/office/drawing/2014/main" id="{8CDC67FE-1E37-D9AD-08E4-E74CCB73767D}"/>
                </a:ext>
              </a:extLst>
            </p:cNvPr>
            <p:cNvSpPr/>
            <p:nvPr/>
          </p:nvSpPr>
          <p:spPr>
            <a:xfrm>
              <a:off x="2881021" y="1244492"/>
              <a:ext cx="223419" cy="107899"/>
            </a:xfrm>
            <a:custGeom>
              <a:avLst/>
              <a:gdLst/>
              <a:ahLst/>
              <a:cxnLst/>
              <a:rect l="0" t="0" r="0" b="0"/>
              <a:pathLst>
                <a:path w="223419" h="107899">
                  <a:moveTo>
                    <a:pt x="0" y="0"/>
                  </a:moveTo>
                  <a:lnTo>
                    <a:pt x="223419" y="107899"/>
                  </a:lnTo>
                </a:path>
              </a:pathLst>
            </a:custGeom>
            <a:ln w="6350" cap="flat">
              <a:miter lim="127000"/>
            </a:ln>
          </p:spPr>
          <p:style>
            <a:lnRef idx="1">
              <a:srgbClr val="4B7FC0"/>
            </a:lnRef>
            <a:fillRef idx="0">
              <a:srgbClr val="000000">
                <a:alpha val="0"/>
              </a:srgbClr>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2" name="Shape 4076">
              <a:extLst>
                <a:ext uri="{FF2B5EF4-FFF2-40B4-BE49-F238E27FC236}">
                  <a16:creationId xmlns:a16="http://schemas.microsoft.com/office/drawing/2014/main" id="{574BB507-B830-3BE6-7BD5-7E300A3A5C88}"/>
                </a:ext>
              </a:extLst>
            </p:cNvPr>
            <p:cNvSpPr/>
            <p:nvPr/>
          </p:nvSpPr>
          <p:spPr>
            <a:xfrm>
              <a:off x="3082328" y="1319855"/>
              <a:ext cx="63132" cy="57010"/>
            </a:xfrm>
            <a:custGeom>
              <a:avLst/>
              <a:gdLst/>
              <a:ahLst/>
              <a:cxnLst/>
              <a:rect l="0" t="0" r="0" b="0"/>
              <a:pathLst>
                <a:path w="63132" h="57010">
                  <a:moveTo>
                    <a:pt x="27534" y="0"/>
                  </a:moveTo>
                  <a:lnTo>
                    <a:pt x="63132" y="52349"/>
                  </a:lnTo>
                  <a:lnTo>
                    <a:pt x="0" y="57010"/>
                  </a:lnTo>
                  <a:lnTo>
                    <a:pt x="27534" y="0"/>
                  </a:lnTo>
                  <a:close/>
                </a:path>
              </a:pathLst>
            </a:custGeom>
            <a:ln w="0" cap="flat">
              <a:miter lim="127000"/>
            </a:ln>
          </p:spPr>
          <p:style>
            <a:lnRef idx="0">
              <a:srgbClr val="000000">
                <a:alpha val="0"/>
              </a:srgbClr>
            </a:lnRef>
            <a:fillRef idx="1">
              <a:srgbClr val="4B7FC0"/>
            </a:fillRef>
            <a:effectRef idx="0">
              <a:scrgbClr r="0" g="0" b="0"/>
            </a:effectRef>
            <a:fontRef idx="none"/>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4" name="Rectangle 4096">
              <a:extLst>
                <a:ext uri="{FF2B5EF4-FFF2-40B4-BE49-F238E27FC236}">
                  <a16:creationId xmlns:a16="http://schemas.microsoft.com/office/drawing/2014/main" id="{2FA7AE9D-2DC0-C98B-9867-D3236E2D46EA}"/>
                </a:ext>
              </a:extLst>
            </p:cNvPr>
            <p:cNvSpPr/>
            <p:nvPr/>
          </p:nvSpPr>
          <p:spPr>
            <a:xfrm>
              <a:off x="4328523" y="0"/>
              <a:ext cx="64608"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750" b="0" i="0" u="none" strike="noStrike" kern="1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Calibri" panose="020F0502020204030204" pitchFamily="34" charset="0"/>
                </a:rPr>
                <a:t>y</a:t>
              </a:r>
              <a:endParaRPr kumimoji="0" lang="es-CO" sz="11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2" name="Rectangle 4104">
              <a:extLst>
                <a:ext uri="{FF2B5EF4-FFF2-40B4-BE49-F238E27FC236}">
                  <a16:creationId xmlns:a16="http://schemas.microsoft.com/office/drawing/2014/main" id="{003704E8-F908-41CE-E01A-1F0D96C2F568}"/>
                </a:ext>
              </a:extLst>
            </p:cNvPr>
            <p:cNvSpPr/>
            <p:nvPr/>
          </p:nvSpPr>
          <p:spPr>
            <a:xfrm>
              <a:off x="2074065" y="734478"/>
              <a:ext cx="248678"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3" name="Rectangle 4105">
              <a:extLst>
                <a:ext uri="{FF2B5EF4-FFF2-40B4-BE49-F238E27FC236}">
                  <a16:creationId xmlns:a16="http://schemas.microsoft.com/office/drawing/2014/main" id="{D2658379-F2C8-EA07-2D3C-36853BD2E100}"/>
                </a:ext>
              </a:extLst>
            </p:cNvPr>
            <p:cNvSpPr/>
            <p:nvPr/>
          </p:nvSpPr>
          <p:spPr>
            <a:xfrm>
              <a:off x="2261041" y="734478"/>
              <a:ext cx="156579"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4" name="Rectangle 4106">
              <a:extLst>
                <a:ext uri="{FF2B5EF4-FFF2-40B4-BE49-F238E27FC236}">
                  <a16:creationId xmlns:a16="http://schemas.microsoft.com/office/drawing/2014/main" id="{700DAC13-B882-9DF5-CADC-FB472BADEFB3}"/>
                </a:ext>
              </a:extLst>
            </p:cNvPr>
            <p:cNvSpPr/>
            <p:nvPr/>
          </p:nvSpPr>
          <p:spPr>
            <a:xfrm>
              <a:off x="1712217" y="869964"/>
              <a:ext cx="360555" cy="149535"/>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5" name="Rectangle 4107">
              <a:extLst>
                <a:ext uri="{FF2B5EF4-FFF2-40B4-BE49-F238E27FC236}">
                  <a16:creationId xmlns:a16="http://schemas.microsoft.com/office/drawing/2014/main" id="{9E9CAE16-C4EF-1947-254A-DAEABF8018FB}"/>
                </a:ext>
              </a:extLst>
            </p:cNvPr>
            <p:cNvSpPr/>
            <p:nvPr/>
          </p:nvSpPr>
          <p:spPr>
            <a:xfrm>
              <a:off x="1983311" y="869964"/>
              <a:ext cx="657541" cy="149535"/>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6" name="Rectangle 4108">
              <a:extLst>
                <a:ext uri="{FF2B5EF4-FFF2-40B4-BE49-F238E27FC236}">
                  <a16:creationId xmlns:a16="http://schemas.microsoft.com/office/drawing/2014/main" id="{462FFCE9-A1C8-8588-9683-B088ADBC547E}"/>
                </a:ext>
              </a:extLst>
            </p:cNvPr>
            <p:cNvSpPr/>
            <p:nvPr/>
          </p:nvSpPr>
          <p:spPr>
            <a:xfrm>
              <a:off x="1736164" y="985107"/>
              <a:ext cx="170143"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7" name="Rectangle 4109">
              <a:extLst>
                <a:ext uri="{FF2B5EF4-FFF2-40B4-BE49-F238E27FC236}">
                  <a16:creationId xmlns:a16="http://schemas.microsoft.com/office/drawing/2014/main" id="{B83268C3-EF82-AABC-41E9-FFFB90F72DA5}"/>
                </a:ext>
              </a:extLst>
            </p:cNvPr>
            <p:cNvSpPr/>
            <p:nvPr/>
          </p:nvSpPr>
          <p:spPr>
            <a:xfrm>
              <a:off x="1864091" y="985107"/>
              <a:ext cx="69760"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8" name="Rectangle 4110">
              <a:extLst>
                <a:ext uri="{FF2B5EF4-FFF2-40B4-BE49-F238E27FC236}">
                  <a16:creationId xmlns:a16="http://schemas.microsoft.com/office/drawing/2014/main" id="{57A781CB-23DD-498A-D84E-7D6B9F381609}"/>
                </a:ext>
              </a:extLst>
            </p:cNvPr>
            <p:cNvSpPr/>
            <p:nvPr/>
          </p:nvSpPr>
          <p:spPr>
            <a:xfrm>
              <a:off x="1916542" y="1005470"/>
              <a:ext cx="53139" cy="126531"/>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9" name="Rectangle 4111">
              <a:extLst>
                <a:ext uri="{FF2B5EF4-FFF2-40B4-BE49-F238E27FC236}">
                  <a16:creationId xmlns:a16="http://schemas.microsoft.com/office/drawing/2014/main" id="{A0BB0995-F4AC-92A2-2F02-8253CB503C30}"/>
                </a:ext>
              </a:extLst>
            </p:cNvPr>
            <p:cNvSpPr/>
            <p:nvPr/>
          </p:nvSpPr>
          <p:spPr>
            <a:xfrm>
              <a:off x="1956496" y="985107"/>
              <a:ext cx="59119"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0" name="Rectangle 4112">
              <a:extLst>
                <a:ext uri="{FF2B5EF4-FFF2-40B4-BE49-F238E27FC236}">
                  <a16:creationId xmlns:a16="http://schemas.microsoft.com/office/drawing/2014/main" id="{BB02E562-20B3-1F43-6E4C-212A6044318E}"/>
                </a:ext>
              </a:extLst>
            </p:cNvPr>
            <p:cNvSpPr/>
            <p:nvPr/>
          </p:nvSpPr>
          <p:spPr>
            <a:xfrm>
              <a:off x="2000946" y="985107"/>
              <a:ext cx="605728"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1" name="Rectangle 4113">
              <a:extLst>
                <a:ext uri="{FF2B5EF4-FFF2-40B4-BE49-F238E27FC236}">
                  <a16:creationId xmlns:a16="http://schemas.microsoft.com/office/drawing/2014/main" id="{82F69D0C-A1EA-E406-6621-439774F1E0B0}"/>
                </a:ext>
              </a:extLst>
            </p:cNvPr>
            <p:cNvSpPr/>
            <p:nvPr/>
          </p:nvSpPr>
          <p:spPr>
            <a:xfrm>
              <a:off x="1746808" y="1107026"/>
              <a:ext cx="200648"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3" name="Rectangle 4115">
              <a:extLst>
                <a:ext uri="{FF2B5EF4-FFF2-40B4-BE49-F238E27FC236}">
                  <a16:creationId xmlns:a16="http://schemas.microsoft.com/office/drawing/2014/main" id="{86145DBC-5946-C816-F66C-2092B45CF224}"/>
                </a:ext>
              </a:extLst>
            </p:cNvPr>
            <p:cNvSpPr/>
            <p:nvPr/>
          </p:nvSpPr>
          <p:spPr>
            <a:xfrm>
              <a:off x="2281541" y="1107026"/>
              <a:ext cx="149097"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7" name="Rectangle 37601">
              <a:extLst>
                <a:ext uri="{FF2B5EF4-FFF2-40B4-BE49-F238E27FC236}">
                  <a16:creationId xmlns:a16="http://schemas.microsoft.com/office/drawing/2014/main" id="{699D2E89-49C1-3421-AF75-5955392EEDB0}"/>
                </a:ext>
              </a:extLst>
            </p:cNvPr>
            <p:cNvSpPr/>
            <p:nvPr/>
          </p:nvSpPr>
          <p:spPr>
            <a:xfrm>
              <a:off x="4113520" y="636066"/>
              <a:ext cx="32937"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750" b="0" i="0" u="none" strike="noStrike" kern="1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s-CO" sz="11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8" name="Rectangle 37600">
              <a:extLst>
                <a:ext uri="{FF2B5EF4-FFF2-40B4-BE49-F238E27FC236}">
                  <a16:creationId xmlns:a16="http://schemas.microsoft.com/office/drawing/2014/main" id="{34667434-C730-75B2-ACC2-87D8A028DAC4}"/>
                </a:ext>
              </a:extLst>
            </p:cNvPr>
            <p:cNvSpPr/>
            <p:nvPr/>
          </p:nvSpPr>
          <p:spPr>
            <a:xfrm>
              <a:off x="4059038" y="636066"/>
              <a:ext cx="72463"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21" name="Rectangle 4122">
              <a:extLst>
                <a:ext uri="{FF2B5EF4-FFF2-40B4-BE49-F238E27FC236}">
                  <a16:creationId xmlns:a16="http://schemas.microsoft.com/office/drawing/2014/main" id="{3F17B749-2C41-1288-DA20-2EC88AE14ECA}"/>
                </a:ext>
              </a:extLst>
            </p:cNvPr>
            <p:cNvSpPr/>
            <p:nvPr/>
          </p:nvSpPr>
          <p:spPr>
            <a:xfrm>
              <a:off x="3611970" y="757986"/>
              <a:ext cx="204592"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3" name="Rectangle 4124">
              <a:extLst>
                <a:ext uri="{FF2B5EF4-FFF2-40B4-BE49-F238E27FC236}">
                  <a16:creationId xmlns:a16="http://schemas.microsoft.com/office/drawing/2014/main" id="{48238434-7546-D755-DA9F-255E8D44758D}"/>
                </a:ext>
              </a:extLst>
            </p:cNvPr>
            <p:cNvSpPr/>
            <p:nvPr/>
          </p:nvSpPr>
          <p:spPr>
            <a:xfrm>
              <a:off x="3977063" y="757986"/>
              <a:ext cx="109580" cy="172542"/>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750" b="0" i="0" u="none" strike="noStrike" kern="100" cap="none" spc="25" normalizeH="0" baseline="0" noProof="0" dirty="0">
                  <a:ln>
                    <a:noFill/>
                  </a:ln>
                  <a:solidFill>
                    <a:srgbClr val="231F2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8" name="Rectangle 4129">
              <a:extLst>
                <a:ext uri="{FF2B5EF4-FFF2-40B4-BE49-F238E27FC236}">
                  <a16:creationId xmlns:a16="http://schemas.microsoft.com/office/drawing/2014/main" id="{A9DA0CBC-F46F-D214-B3F0-AF8DC3D32CA7}"/>
                </a:ext>
              </a:extLst>
            </p:cNvPr>
            <p:cNvSpPr/>
            <p:nvPr/>
          </p:nvSpPr>
          <p:spPr>
            <a:xfrm>
              <a:off x="787053" y="560893"/>
              <a:ext cx="58646" cy="184044"/>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800" b="0" i="0" u="none" strike="noStrike" kern="1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s-CO" sz="11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0" name="Rectangle 4131">
              <a:extLst>
                <a:ext uri="{FF2B5EF4-FFF2-40B4-BE49-F238E27FC236}">
                  <a16:creationId xmlns:a16="http://schemas.microsoft.com/office/drawing/2014/main" id="{EEC8D318-1AEC-EC13-6E72-4E477D3437A0}"/>
                </a:ext>
              </a:extLst>
            </p:cNvPr>
            <p:cNvSpPr/>
            <p:nvPr/>
          </p:nvSpPr>
          <p:spPr>
            <a:xfrm>
              <a:off x="4014074" y="1324307"/>
              <a:ext cx="91017" cy="149535"/>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4" name="Rectangle 4135">
              <a:extLst>
                <a:ext uri="{FF2B5EF4-FFF2-40B4-BE49-F238E27FC236}">
                  <a16:creationId xmlns:a16="http://schemas.microsoft.com/office/drawing/2014/main" id="{D917A17A-7FAF-63C0-CAE9-C407E4ED4900}"/>
                </a:ext>
              </a:extLst>
            </p:cNvPr>
            <p:cNvSpPr/>
            <p:nvPr/>
          </p:nvSpPr>
          <p:spPr>
            <a:xfrm>
              <a:off x="3786322" y="1561358"/>
              <a:ext cx="388290"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5" name="Rectangle 37602">
              <a:extLst>
                <a:ext uri="{FF2B5EF4-FFF2-40B4-BE49-F238E27FC236}">
                  <a16:creationId xmlns:a16="http://schemas.microsoft.com/office/drawing/2014/main" id="{74E24AB2-ED5E-9A98-62C2-AFCDB77CDD40}"/>
                </a:ext>
              </a:extLst>
            </p:cNvPr>
            <p:cNvSpPr/>
            <p:nvPr/>
          </p:nvSpPr>
          <p:spPr>
            <a:xfrm>
              <a:off x="4078269" y="1561358"/>
              <a:ext cx="170734"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6" name="Rectangle 37603">
              <a:extLst>
                <a:ext uri="{FF2B5EF4-FFF2-40B4-BE49-F238E27FC236}">
                  <a16:creationId xmlns:a16="http://schemas.microsoft.com/office/drawing/2014/main" id="{19BF656C-4F04-5682-78A8-24F560D3B769}"/>
                </a:ext>
              </a:extLst>
            </p:cNvPr>
            <p:cNvSpPr/>
            <p:nvPr/>
          </p:nvSpPr>
          <p:spPr>
            <a:xfrm>
              <a:off x="4206641" y="1561358"/>
              <a:ext cx="30742"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700" b="0" i="0" u="none" strike="noStrike" kern="1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s-CO" sz="11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0" name="Rectangle 4140">
              <a:extLst>
                <a:ext uri="{FF2B5EF4-FFF2-40B4-BE49-F238E27FC236}">
                  <a16:creationId xmlns:a16="http://schemas.microsoft.com/office/drawing/2014/main" id="{18FAC938-5863-D25D-246B-CDD5EE5ED5C8}"/>
                </a:ext>
              </a:extLst>
            </p:cNvPr>
            <p:cNvSpPr/>
            <p:nvPr/>
          </p:nvSpPr>
          <p:spPr>
            <a:xfrm>
              <a:off x="4051205" y="1683278"/>
              <a:ext cx="35471"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1" name="Rectangle 4141">
              <a:extLst>
                <a:ext uri="{FF2B5EF4-FFF2-40B4-BE49-F238E27FC236}">
                  <a16:creationId xmlns:a16="http://schemas.microsoft.com/office/drawing/2014/main" id="{E1519B7E-4515-FA70-80AA-F71C1668DD08}"/>
                </a:ext>
              </a:extLst>
            </p:cNvPr>
            <p:cNvSpPr/>
            <p:nvPr/>
          </p:nvSpPr>
          <p:spPr>
            <a:xfrm>
              <a:off x="4070061" y="1683278"/>
              <a:ext cx="249906"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CO" sz="750" b="0" i="0" u="none" strike="noStrike" kern="100" cap="none" spc="-285" normalizeH="0" baseline="0" noProof="0" dirty="0">
                  <a:ln>
                    <a:noFill/>
                  </a:ln>
                  <a:solidFill>
                    <a:srgbClr val="231F2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2" name="Rectangle 4142">
              <a:extLst>
                <a:ext uri="{FF2B5EF4-FFF2-40B4-BE49-F238E27FC236}">
                  <a16:creationId xmlns:a16="http://schemas.microsoft.com/office/drawing/2014/main" id="{4BD27E4A-70FA-6884-B166-2CD1B6A0EC59}"/>
                </a:ext>
              </a:extLst>
            </p:cNvPr>
            <p:cNvSpPr/>
            <p:nvPr/>
          </p:nvSpPr>
          <p:spPr>
            <a:xfrm>
              <a:off x="4229450" y="1683278"/>
              <a:ext cx="458050" cy="161039"/>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5" name="Rectangle 4145">
              <a:extLst>
                <a:ext uri="{FF2B5EF4-FFF2-40B4-BE49-F238E27FC236}">
                  <a16:creationId xmlns:a16="http://schemas.microsoft.com/office/drawing/2014/main" id="{B722F7AF-87AA-C55D-33BA-5E22807BDA92}"/>
                </a:ext>
              </a:extLst>
            </p:cNvPr>
            <p:cNvSpPr/>
            <p:nvPr/>
          </p:nvSpPr>
          <p:spPr>
            <a:xfrm>
              <a:off x="4174431" y="1839138"/>
              <a:ext cx="109378" cy="103524"/>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6" name="Rectangle 4146">
              <a:extLst>
                <a:ext uri="{FF2B5EF4-FFF2-40B4-BE49-F238E27FC236}">
                  <a16:creationId xmlns:a16="http://schemas.microsoft.com/office/drawing/2014/main" id="{FCBE279B-5638-7AB4-BA09-DE6818238B45}"/>
                </a:ext>
              </a:extLst>
            </p:cNvPr>
            <p:cNvSpPr/>
            <p:nvPr/>
          </p:nvSpPr>
          <p:spPr>
            <a:xfrm>
              <a:off x="4256669" y="1839138"/>
              <a:ext cx="192760" cy="103524"/>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8" name="Rectangle 4148">
              <a:extLst>
                <a:ext uri="{FF2B5EF4-FFF2-40B4-BE49-F238E27FC236}">
                  <a16:creationId xmlns:a16="http://schemas.microsoft.com/office/drawing/2014/main" id="{498F1A7F-4BD9-28F9-E849-8A1F54CE0AC0}"/>
                </a:ext>
              </a:extLst>
            </p:cNvPr>
            <p:cNvSpPr/>
            <p:nvPr/>
          </p:nvSpPr>
          <p:spPr>
            <a:xfrm>
              <a:off x="3723867" y="1933905"/>
              <a:ext cx="664897" cy="149535"/>
            </a:xfrm>
            <a:prstGeom prst="rect">
              <a:avLst/>
            </a:prstGeom>
            <a:ln>
              <a:noFill/>
            </a:ln>
          </p:spPr>
          <p:txBody>
            <a:bodyPr vert="horz" lIns="0" tIns="0" rIns="0" bIns="0" rtlCol="0">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s-CO"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CuadroTexto 1">
            <a:extLst>
              <a:ext uri="{FF2B5EF4-FFF2-40B4-BE49-F238E27FC236}">
                <a16:creationId xmlns:a16="http://schemas.microsoft.com/office/drawing/2014/main" id="{B1547F6D-FE8B-FD4F-B1E7-91D6F97980FA}"/>
              </a:ext>
            </a:extLst>
          </p:cNvPr>
          <p:cNvSpPr txBox="1"/>
          <p:nvPr/>
        </p:nvSpPr>
        <p:spPr>
          <a:xfrm>
            <a:off x="4697288" y="2722061"/>
            <a:ext cx="1278812"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Perfil de bronquiolitis viral con una mayor </a:t>
            </a:r>
            <a:r>
              <a:rPr kumimoji="0" lang="es-CO" sz="1400" b="0" i="0" u="none" strike="noStrike" kern="1200" cap="none" spc="0" normalizeH="0" baseline="0" noProof="0" dirty="0" err="1">
                <a:ln>
                  <a:noFill/>
                </a:ln>
                <a:solidFill>
                  <a:prstClr val="black"/>
                </a:solidFill>
                <a:effectLst/>
                <a:uLnTx/>
                <a:uFillTx/>
                <a:latin typeface="Trebuchet MS" panose="020B0603020202020204"/>
                <a:ea typeface="+mn-ea"/>
                <a:cs typeface="+mn-cs"/>
              </a:rPr>
              <a:t>probabilidade</a:t>
            </a: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 respuesta a Beta dos agonista</a:t>
            </a:r>
          </a:p>
        </p:txBody>
      </p:sp>
      <p:sp>
        <p:nvSpPr>
          <p:cNvPr id="6" name="CuadroTexto 5">
            <a:extLst>
              <a:ext uri="{FF2B5EF4-FFF2-40B4-BE49-F238E27FC236}">
                <a16:creationId xmlns:a16="http://schemas.microsoft.com/office/drawing/2014/main" id="{ADD4344B-CF18-9CD1-456A-7AD15AEF8F37}"/>
              </a:ext>
            </a:extLst>
          </p:cNvPr>
          <p:cNvSpPr txBox="1"/>
          <p:nvPr/>
        </p:nvSpPr>
        <p:spPr>
          <a:xfrm>
            <a:off x="7333956" y="1690577"/>
            <a:ext cx="3266702" cy="1077218"/>
          </a:xfrm>
          <a:prstGeom prst="rect">
            <a:avLst/>
          </a:prstGeom>
          <a:solidFill>
            <a:schemeClr val="accent1">
              <a:lumMod val="20000"/>
              <a:lumOff val="80000"/>
            </a:schemeClr>
          </a:solidFill>
          <a:ln>
            <a:solidFill>
              <a:schemeClr val="bg2">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err="1">
                <a:ln>
                  <a:noFill/>
                </a:ln>
                <a:solidFill>
                  <a:prstClr val="black"/>
                </a:solidFill>
                <a:effectLst/>
                <a:uLnTx/>
                <a:uFillTx/>
                <a:latin typeface="Trebuchet MS" panose="020B0603020202020204"/>
                <a:ea typeface="+mn-ea"/>
                <a:cs typeface="+mn-cs"/>
              </a:rPr>
              <a:t>Patobiología</a:t>
            </a: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 de la vía aérea Hiperreactividad de músculo liso bronquial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Respuestas TH2/TIPO2 </a:t>
            </a:r>
          </a:p>
        </p:txBody>
      </p:sp>
      <p:sp>
        <p:nvSpPr>
          <p:cNvPr id="7" name="CuadroTexto 6">
            <a:extLst>
              <a:ext uri="{FF2B5EF4-FFF2-40B4-BE49-F238E27FC236}">
                <a16:creationId xmlns:a16="http://schemas.microsoft.com/office/drawing/2014/main" id="{5415B001-6523-5F3F-A6E1-9991B7E691B1}"/>
              </a:ext>
            </a:extLst>
          </p:cNvPr>
          <p:cNvSpPr txBox="1"/>
          <p:nvPr/>
        </p:nvSpPr>
        <p:spPr>
          <a:xfrm>
            <a:off x="7458266" y="2881423"/>
            <a:ext cx="3076650" cy="13542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Trebuchet MS" panose="020B0603020202020204"/>
                <a:ea typeface="+mn-ea"/>
                <a:cs typeface="+mn-cs"/>
              </a:rPr>
              <a:t>Infección viral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Rinovirus </a:t>
            </a:r>
            <a:r>
              <a:rPr kumimoji="0" lang="es-CO" sz="1600" b="1" i="0" u="none" strike="noStrike" kern="1200" cap="none" spc="0" normalizeH="0" baseline="0" noProof="0" dirty="0">
                <a:ln>
                  <a:noFill/>
                </a:ln>
                <a:solidFill>
                  <a:prstClr val="black"/>
                </a:solidFill>
                <a:effectLst/>
                <a:uLnTx/>
                <a:uFillTx/>
                <a:latin typeface="Trebuchet MS" panose="020B0603020202020204"/>
                <a:ea typeface="+mn-ea"/>
                <a:cs typeface="+mn-cs"/>
              </a:rPr>
              <a:t>&gt;</a:t>
            </a: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VSR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Meses sin pico o sin VSR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Trebuchet MS" panose="020B0603020202020204"/>
                <a:ea typeface="+mn-ea"/>
                <a:cs typeface="+mn-cs"/>
              </a:rPr>
              <a:t>Meses predominantes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CuadroTexto 7">
            <a:extLst>
              <a:ext uri="{FF2B5EF4-FFF2-40B4-BE49-F238E27FC236}">
                <a16:creationId xmlns:a16="http://schemas.microsoft.com/office/drawing/2014/main" id="{08E66D4B-2122-38CF-4B04-AA514A31051D}"/>
              </a:ext>
            </a:extLst>
          </p:cNvPr>
          <p:cNvSpPr txBox="1"/>
          <p:nvPr/>
        </p:nvSpPr>
        <p:spPr>
          <a:xfrm>
            <a:off x="7595195" y="4152460"/>
            <a:ext cx="2839043" cy="166199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Trebuchet MS" panose="020B0603020202020204"/>
                <a:ea typeface="+mn-ea"/>
                <a:cs typeface="+mn-cs"/>
              </a:rPr>
              <a:t>Huésped y presentación clínica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Individuo &gt; 6 meses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Rasgos atópicos (eccema)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Antecedentes familiares de asma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Trebuchet MS" panose="020B0603020202020204"/>
                <a:ea typeface="+mn-ea"/>
                <a:cs typeface="+mn-cs"/>
              </a:rPr>
              <a:t>Sibilancias/retracciones subcostales</a:t>
            </a:r>
          </a:p>
        </p:txBody>
      </p:sp>
      <p:pic>
        <p:nvPicPr>
          <p:cNvPr id="10" name="Imagen 9">
            <a:extLst>
              <a:ext uri="{FF2B5EF4-FFF2-40B4-BE49-F238E27FC236}">
                <a16:creationId xmlns:a16="http://schemas.microsoft.com/office/drawing/2014/main" id="{7380F9DA-3E95-2183-6489-7BE07E508715}"/>
              </a:ext>
            </a:extLst>
          </p:cNvPr>
          <p:cNvPicPr>
            <a:picLocks noChangeAspect="1"/>
          </p:cNvPicPr>
          <p:nvPr/>
        </p:nvPicPr>
        <p:blipFill rotWithShape="1">
          <a:blip r:embed="rId2"/>
          <a:srcRect l="45429" t="38236" r="12006" b="37055"/>
          <a:stretch/>
        </p:blipFill>
        <p:spPr>
          <a:xfrm>
            <a:off x="924232" y="28505"/>
            <a:ext cx="10579510" cy="1536381"/>
          </a:xfrm>
          <a:prstGeom prst="rect">
            <a:avLst/>
          </a:prstGeom>
          <a:solidFill>
            <a:schemeClr val="tx2"/>
          </a:solidFill>
          <a:ln>
            <a:solidFill>
              <a:schemeClr val="accent1"/>
            </a:solidFill>
          </a:ln>
        </p:spPr>
      </p:pic>
      <p:sp>
        <p:nvSpPr>
          <p:cNvPr id="12" name="CuadroTexto 11">
            <a:extLst>
              <a:ext uri="{FF2B5EF4-FFF2-40B4-BE49-F238E27FC236}">
                <a16:creationId xmlns:a16="http://schemas.microsoft.com/office/drawing/2014/main" id="{75A03843-87E8-AEC4-B872-57D29EF75A6C}"/>
              </a:ext>
            </a:extLst>
          </p:cNvPr>
          <p:cNvSpPr txBox="1"/>
          <p:nvPr/>
        </p:nvSpPr>
        <p:spPr>
          <a:xfrm>
            <a:off x="7070658" y="6061970"/>
            <a:ext cx="610308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ea typeface="+mn-ea"/>
                <a:cs typeface="+mn-cs"/>
              </a:rPr>
              <a:t>ERJ Open </a:t>
            </a:r>
            <a:r>
              <a:rPr kumimoji="0" lang="nl-NL" sz="1800" b="0" i="0" u="none" strike="noStrike" kern="1200" cap="none" spc="0" normalizeH="0" baseline="0" noProof="0" dirty="0" err="1">
                <a:ln>
                  <a:noFill/>
                </a:ln>
                <a:solidFill>
                  <a:prstClr val="black"/>
                </a:solidFill>
                <a:effectLst/>
                <a:uLnTx/>
                <a:uFillTx/>
                <a:ea typeface="+mn-ea"/>
                <a:cs typeface="+mn-cs"/>
              </a:rPr>
              <a:t>Res</a:t>
            </a:r>
            <a:r>
              <a:rPr kumimoji="0" lang="nl-NL" sz="1800" b="0" i="0" u="none" strike="noStrike" kern="1200" cap="none" spc="0" normalizeH="0" baseline="0" noProof="0" dirty="0">
                <a:ln>
                  <a:noFill/>
                </a:ln>
                <a:solidFill>
                  <a:prstClr val="black"/>
                </a:solidFill>
                <a:effectLst/>
                <a:uLnTx/>
                <a:uFillTx/>
                <a:ea typeface="+mn-ea"/>
                <a:cs typeface="+mn-cs"/>
              </a:rPr>
              <a:t> 2020; 6: 00135-2020</a:t>
            </a:r>
            <a:endParaRPr kumimoji="0" lang="es-CO" sz="1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79247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Título 1">
            <a:extLst>
              <a:ext uri="{FF2B5EF4-FFF2-40B4-BE49-F238E27FC236}">
                <a16:creationId xmlns:a16="http://schemas.microsoft.com/office/drawing/2014/main" id="{D2AAEEF9-5F6E-7059-BD80-DD51178199FE}"/>
              </a:ext>
            </a:extLst>
          </p:cNvPr>
          <p:cNvSpPr txBox="1">
            <a:spLocks/>
          </p:cNvSpPr>
          <p:nvPr/>
        </p:nvSpPr>
        <p:spPr>
          <a:xfrm>
            <a:off x="3156154" y="238015"/>
            <a:ext cx="6520507" cy="956442"/>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a:t>Tratamiento de la Bronquiolitis </a:t>
            </a:r>
          </a:p>
        </p:txBody>
      </p:sp>
      <p:graphicFrame>
        <p:nvGraphicFramePr>
          <p:cNvPr id="2" name="Diagrama 1">
            <a:extLst>
              <a:ext uri="{FF2B5EF4-FFF2-40B4-BE49-F238E27FC236}">
                <a16:creationId xmlns:a16="http://schemas.microsoft.com/office/drawing/2014/main" id="{98A94155-0428-66B6-5B93-81E758F3E4DE}"/>
              </a:ext>
            </a:extLst>
          </p:cNvPr>
          <p:cNvGraphicFramePr/>
          <p:nvPr>
            <p:extLst>
              <p:ext uri="{D42A27DB-BD31-4B8C-83A1-F6EECF244321}">
                <p14:modId xmlns:p14="http://schemas.microsoft.com/office/powerpoint/2010/main" val="2637219637"/>
              </p:ext>
            </p:extLst>
          </p:nvPr>
        </p:nvGraphicFramePr>
        <p:xfrm>
          <a:off x="1474058" y="1234446"/>
          <a:ext cx="9224421" cy="471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51840F11-DD79-4494-17F2-3C9E36F39549}"/>
              </a:ext>
            </a:extLst>
          </p:cNvPr>
          <p:cNvSpPr txBox="1"/>
          <p:nvPr/>
        </p:nvSpPr>
        <p:spPr>
          <a:xfrm>
            <a:off x="1549829" y="5938810"/>
            <a:ext cx="9360984" cy="646331"/>
          </a:xfrm>
          <a:prstGeom prst="rect">
            <a:avLst/>
          </a:prstGeom>
          <a:noFill/>
        </p:spPr>
        <p:txBody>
          <a:bodyPr wrap="square" rtlCol="0">
            <a:spAutoFit/>
          </a:bodyPr>
          <a:lstStyle/>
          <a:p>
            <a:pPr algn="ctr"/>
            <a:r>
              <a:rPr lang="es-CO" dirty="0">
                <a:solidFill>
                  <a:schemeClr val="accent5">
                    <a:lumMod val="75000"/>
                  </a:schemeClr>
                </a:solidFill>
              </a:rPr>
              <a:t>Oximetría de pulso y vigilancia del estado respiratorio y  potenciales complicaciones: </a:t>
            </a:r>
            <a:r>
              <a:rPr lang="es-CO" dirty="0">
                <a:solidFill>
                  <a:schemeClr val="accent6">
                    <a:lumMod val="50000"/>
                  </a:schemeClr>
                </a:solidFill>
              </a:rPr>
              <a:t>neumonía, neumotórax, aspiración o falla respiratoria</a:t>
            </a:r>
          </a:p>
        </p:txBody>
      </p:sp>
    </p:spTree>
    <p:extLst>
      <p:ext uri="{BB962C8B-B14F-4D97-AF65-F5344CB8AC3E}">
        <p14:creationId xmlns:p14="http://schemas.microsoft.com/office/powerpoint/2010/main" val="3698834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Título 1">
            <a:extLst>
              <a:ext uri="{FF2B5EF4-FFF2-40B4-BE49-F238E27FC236}">
                <a16:creationId xmlns:a16="http://schemas.microsoft.com/office/drawing/2014/main" id="{D2AAEEF9-5F6E-7059-BD80-DD51178199FE}"/>
              </a:ext>
            </a:extLst>
          </p:cNvPr>
          <p:cNvSpPr txBox="1">
            <a:spLocks/>
          </p:cNvSpPr>
          <p:nvPr/>
        </p:nvSpPr>
        <p:spPr>
          <a:xfrm>
            <a:off x="3156154" y="238015"/>
            <a:ext cx="6520507" cy="956442"/>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b="1" dirty="0"/>
              <a:t>Prevención</a:t>
            </a:r>
          </a:p>
        </p:txBody>
      </p:sp>
      <p:graphicFrame>
        <p:nvGraphicFramePr>
          <p:cNvPr id="2" name="Diagrama 1">
            <a:extLst>
              <a:ext uri="{FF2B5EF4-FFF2-40B4-BE49-F238E27FC236}">
                <a16:creationId xmlns:a16="http://schemas.microsoft.com/office/drawing/2014/main" id="{1AE91FC8-6C95-EA00-3FB2-54923653C079}"/>
              </a:ext>
            </a:extLst>
          </p:cNvPr>
          <p:cNvGraphicFramePr/>
          <p:nvPr>
            <p:extLst>
              <p:ext uri="{D42A27DB-BD31-4B8C-83A1-F6EECF244321}">
                <p14:modId xmlns:p14="http://schemas.microsoft.com/office/powerpoint/2010/main" val="2155861990"/>
              </p:ext>
            </p:extLst>
          </p:nvPr>
        </p:nvGraphicFramePr>
        <p:xfrm>
          <a:off x="2032000" y="11870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273FF65-D12D-8E55-FF4C-57C7727E258D}"/>
              </a:ext>
            </a:extLst>
          </p:cNvPr>
          <p:cNvSpPr txBox="1"/>
          <p:nvPr/>
        </p:nvSpPr>
        <p:spPr>
          <a:xfrm>
            <a:off x="3048000" y="4494054"/>
            <a:ext cx="6096000" cy="1323439"/>
          </a:xfrm>
          <a:prstGeom prst="rect">
            <a:avLst/>
          </a:prstGeom>
          <a:noFill/>
        </p:spPr>
        <p:txBody>
          <a:bodyPr wrap="square">
            <a:spAutoFit/>
          </a:bodyPr>
          <a:lstStyle/>
          <a:p>
            <a:endParaRPr lang="es-CO" sz="2000" b="0" i="0" u="none" strike="noStrike" baseline="0" dirty="0">
              <a:solidFill>
                <a:srgbClr val="000000"/>
              </a:solidFill>
              <a:latin typeface="Noto Sans" panose="020B0502040504020204" pitchFamily="34" charset="0"/>
            </a:endParaRPr>
          </a:p>
          <a:p>
            <a:endParaRPr lang="es-CO" sz="2000" b="0" i="0" u="none" strike="noStrike" baseline="0" dirty="0">
              <a:solidFill>
                <a:srgbClr val="000000"/>
              </a:solidFill>
              <a:latin typeface="Noto Sans" panose="020B0502040504020204" pitchFamily="34" charset="0"/>
            </a:endParaRPr>
          </a:p>
          <a:p>
            <a:endParaRPr lang="es-CO" sz="2000" b="0" i="0" u="none" strike="noStrike" baseline="0" dirty="0">
              <a:solidFill>
                <a:srgbClr val="000000"/>
              </a:solidFill>
              <a:latin typeface="Noto Sans" panose="020B0502040504020204" pitchFamily="34" charset="0"/>
            </a:endParaRPr>
          </a:p>
          <a:p>
            <a:endParaRPr lang="es-CO" sz="2000" b="0" i="0" u="none" strike="noStrike" baseline="0" dirty="0">
              <a:solidFill>
                <a:srgbClr val="000000"/>
              </a:solidFill>
              <a:latin typeface="Noto Sans" panose="020B0502040504020204" pitchFamily="34" charset="0"/>
            </a:endParaRPr>
          </a:p>
        </p:txBody>
      </p:sp>
      <p:sp>
        <p:nvSpPr>
          <p:cNvPr id="11" name="CuadroTexto 10">
            <a:extLst>
              <a:ext uri="{FF2B5EF4-FFF2-40B4-BE49-F238E27FC236}">
                <a16:creationId xmlns:a16="http://schemas.microsoft.com/office/drawing/2014/main" id="{77989BCF-D651-6A07-C519-B30899E102C2}"/>
              </a:ext>
            </a:extLst>
          </p:cNvPr>
          <p:cNvSpPr txBox="1"/>
          <p:nvPr/>
        </p:nvSpPr>
        <p:spPr>
          <a:xfrm>
            <a:off x="4531360" y="1706880"/>
            <a:ext cx="2001520" cy="1631216"/>
          </a:xfrm>
          <a:prstGeom prst="rect">
            <a:avLst/>
          </a:prstGeom>
          <a:noFill/>
        </p:spPr>
        <p:txBody>
          <a:bodyPr wrap="square" rtlCol="0">
            <a:spAutoFit/>
          </a:bodyPr>
          <a:lstStyle/>
          <a:p>
            <a:pPr algn="ctr"/>
            <a:r>
              <a:rPr lang="es-CO" sz="2000" dirty="0"/>
              <a:t>Evitar contacto con personas con Infección respiratoria aguda</a:t>
            </a:r>
          </a:p>
        </p:txBody>
      </p:sp>
      <p:sp>
        <p:nvSpPr>
          <p:cNvPr id="13" name="CuadroTexto 12">
            <a:extLst>
              <a:ext uri="{FF2B5EF4-FFF2-40B4-BE49-F238E27FC236}">
                <a16:creationId xmlns:a16="http://schemas.microsoft.com/office/drawing/2014/main" id="{68151B04-304F-7BC7-6884-80B538E75544}"/>
              </a:ext>
            </a:extLst>
          </p:cNvPr>
          <p:cNvSpPr txBox="1"/>
          <p:nvPr/>
        </p:nvSpPr>
        <p:spPr>
          <a:xfrm>
            <a:off x="772160" y="6224955"/>
            <a:ext cx="11521440" cy="338554"/>
          </a:xfrm>
          <a:prstGeom prst="rect">
            <a:avLst/>
          </a:prstGeom>
          <a:noFill/>
        </p:spPr>
        <p:txBody>
          <a:bodyPr wrap="square">
            <a:spAutoFit/>
          </a:bodyPr>
          <a:lstStyle/>
          <a:p>
            <a:r>
              <a:rPr lang="en-US" sz="1600" b="0" i="0" u="none" strike="noStrike" baseline="0" dirty="0">
                <a:solidFill>
                  <a:srgbClr val="000000"/>
                </a:solidFill>
                <a:latin typeface="Arial" panose="020B0604020202020204" pitchFamily="34" charset="0"/>
              </a:rPr>
              <a:t>Piedra P et al. Bronchiolitis in infants and children: Treatment, outcome, and prevention - UpToDate -2024</a:t>
            </a:r>
            <a:endParaRPr lang="es-CO" sz="1600" dirty="0"/>
          </a:p>
        </p:txBody>
      </p:sp>
    </p:spTree>
    <p:extLst>
      <p:ext uri="{BB962C8B-B14F-4D97-AF65-F5344CB8AC3E}">
        <p14:creationId xmlns:p14="http://schemas.microsoft.com/office/powerpoint/2010/main" val="557575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4">
                    <a:lumMod val="50000"/>
                  </a:schemeClr>
                </a:solidFill>
              </a:rPr>
              <a:t>Muchas gracias por la atención</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188544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p:txBody>
          <a:bodyPr/>
          <a:lstStyle/>
          <a:p>
            <a:endParaRPr lang="es-CO" dirty="0"/>
          </a:p>
          <a:p>
            <a:pPr marL="0" indent="0" algn="ctr">
              <a:buNone/>
            </a:pPr>
            <a:endParaRPr lang="es-CO" b="1" dirty="0"/>
          </a:p>
          <a:p>
            <a:pPr marL="0" indent="0" algn="ctr">
              <a:buNone/>
            </a:pPr>
            <a:endParaRPr lang="es-CO" b="1" dirty="0"/>
          </a:p>
          <a:p>
            <a:pPr marL="0" indent="0" algn="ctr">
              <a:buNone/>
            </a:pPr>
            <a:r>
              <a:rPr lang="es-CO" sz="3200" b="1" dirty="0">
                <a:solidFill>
                  <a:schemeClr val="accent3">
                    <a:lumMod val="75000"/>
                  </a:schemeClr>
                </a:solidFill>
              </a:rPr>
              <a:t>Aspectos claves en Neumonía </a:t>
            </a:r>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Tree>
    <p:extLst>
      <p:ext uri="{BB962C8B-B14F-4D97-AF65-F5344CB8AC3E}">
        <p14:creationId xmlns:p14="http://schemas.microsoft.com/office/powerpoint/2010/main" val="372897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257208"/>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2" name="Arc 206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1747701"/>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4" name="Freeform: Shape 206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743608"/>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D6ACE81-3557-70AF-0855-EDB0306F0C0F}"/>
              </a:ext>
            </a:extLst>
          </p:cNvPr>
          <p:cNvSpPr>
            <a:spLocks noGrp="1"/>
          </p:cNvSpPr>
          <p:nvPr>
            <p:ph idx="1"/>
          </p:nvPr>
        </p:nvSpPr>
        <p:spPr>
          <a:xfrm>
            <a:off x="5944122" y="1749439"/>
            <a:ext cx="5458838" cy="4192520"/>
          </a:xfrm>
        </p:spPr>
        <p:txBody>
          <a:bodyPr>
            <a:normAutofit fontScale="92500" lnSpcReduction="20000"/>
          </a:bodyPr>
          <a:lstStyle/>
          <a:p>
            <a:endParaRPr lang="es-CO" sz="2400" dirty="0"/>
          </a:p>
          <a:p>
            <a:pPr marL="0" indent="0" algn="ctr">
              <a:buNone/>
            </a:pPr>
            <a:r>
              <a:rPr lang="es-CO" b="1" u="sng" dirty="0">
                <a:solidFill>
                  <a:schemeClr val="accent6">
                    <a:lumMod val="50000"/>
                  </a:schemeClr>
                </a:solidFill>
              </a:rPr>
              <a:t>¿Cómo se define la  Neumonía</a:t>
            </a:r>
            <a:r>
              <a:rPr lang="es-CO" b="1" dirty="0">
                <a:solidFill>
                  <a:schemeClr val="accent6">
                    <a:lumMod val="50000"/>
                  </a:schemeClr>
                </a:solidFill>
              </a:rPr>
              <a:t>?</a:t>
            </a:r>
          </a:p>
          <a:p>
            <a:pPr marL="0" indent="0">
              <a:buNone/>
            </a:pPr>
            <a:endParaRPr lang="es-CO" sz="2400" b="0" i="0" dirty="0">
              <a:effectLst/>
              <a:highlight>
                <a:srgbClr val="FFFFFF"/>
              </a:highlight>
            </a:endParaRPr>
          </a:p>
          <a:p>
            <a:pPr marL="0" indent="0">
              <a:buNone/>
            </a:pPr>
            <a:r>
              <a:rPr lang="es-CO" sz="2600" b="0" i="0" dirty="0">
                <a:effectLst/>
                <a:highlight>
                  <a:srgbClr val="FFFFFF"/>
                </a:highlight>
              </a:rPr>
              <a:t>Proceso inflamatorio agudo del parénquima pulmonar que </a:t>
            </a:r>
            <a:r>
              <a:rPr lang="es-ES" sz="2600" b="0" i="0" dirty="0">
                <a:effectLst/>
                <a:highlight>
                  <a:srgbClr val="FFFFFF"/>
                </a:highlight>
              </a:rPr>
              <a:t>se presenta con ocupación del espacio aéreo y/o participación intersticial y en algunas oportunidades con ocupación de la pleura.</a:t>
            </a:r>
          </a:p>
          <a:p>
            <a:pPr marL="0" indent="0">
              <a:buNone/>
            </a:pPr>
            <a:r>
              <a:rPr lang="es-ES" sz="2600" b="0" i="0" dirty="0">
                <a:effectLst/>
                <a:highlight>
                  <a:srgbClr val="FFFFFF"/>
                </a:highlight>
              </a:rPr>
              <a:t>Se reconoce radiológicamente y por una clínica que depende de la edad, la constitución del paciente, momento epidémico, vacunas previas, gravedad del cuadro clínico y de la etiología.</a:t>
            </a:r>
            <a:r>
              <a:rPr lang="es-CO" sz="2600" b="0" i="0" dirty="0">
                <a:effectLst/>
                <a:highlight>
                  <a:srgbClr val="FFFFFF"/>
                </a:highlight>
              </a:rPr>
              <a:t> </a:t>
            </a:r>
            <a:endParaRPr lang="es-CO" sz="2600" b="1" dirty="0"/>
          </a:p>
        </p:txBody>
      </p:sp>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pic>
        <p:nvPicPr>
          <p:cNvPr id="2" name="Imagen 1">
            <a:extLst>
              <a:ext uri="{FF2B5EF4-FFF2-40B4-BE49-F238E27FC236}">
                <a16:creationId xmlns:a16="http://schemas.microsoft.com/office/drawing/2014/main" id="{0B512189-2E2D-5103-C52E-9F26127DFD71}"/>
              </a:ext>
            </a:extLst>
          </p:cNvPr>
          <p:cNvPicPr>
            <a:picLocks noChangeAspect="1"/>
          </p:cNvPicPr>
          <p:nvPr/>
        </p:nvPicPr>
        <p:blipFill>
          <a:blip r:embed="rId3"/>
          <a:stretch>
            <a:fillRect/>
          </a:stretch>
        </p:blipFill>
        <p:spPr>
          <a:xfrm>
            <a:off x="1031577" y="1281723"/>
            <a:ext cx="3243415" cy="2673617"/>
          </a:xfrm>
          <a:prstGeom prst="rect">
            <a:avLst/>
          </a:prstGeom>
        </p:spPr>
      </p:pic>
      <p:pic>
        <p:nvPicPr>
          <p:cNvPr id="4" name="Imagen 3">
            <a:extLst>
              <a:ext uri="{FF2B5EF4-FFF2-40B4-BE49-F238E27FC236}">
                <a16:creationId xmlns:a16="http://schemas.microsoft.com/office/drawing/2014/main" id="{7C5BED1C-2E12-CCD5-BFE7-688644BAE338}"/>
              </a:ext>
            </a:extLst>
          </p:cNvPr>
          <p:cNvPicPr>
            <a:picLocks noChangeAspect="1"/>
          </p:cNvPicPr>
          <p:nvPr/>
        </p:nvPicPr>
        <p:blipFill>
          <a:blip r:embed="rId4"/>
          <a:stretch>
            <a:fillRect/>
          </a:stretch>
        </p:blipFill>
        <p:spPr>
          <a:xfrm>
            <a:off x="1788557" y="3974899"/>
            <a:ext cx="3243415" cy="2673617"/>
          </a:xfrm>
          <a:prstGeom prst="rect">
            <a:avLst/>
          </a:prstGeom>
        </p:spPr>
      </p:pic>
    </p:spTree>
    <p:extLst>
      <p:ext uri="{BB962C8B-B14F-4D97-AF65-F5344CB8AC3E}">
        <p14:creationId xmlns:p14="http://schemas.microsoft.com/office/powerpoint/2010/main" val="233479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3"/>
          <a:stretch>
            <a:fillRect/>
          </a:stretch>
        </p:blipFill>
        <p:spPr>
          <a:xfrm>
            <a:off x="0" y="13821"/>
            <a:ext cx="12192000" cy="1257208"/>
          </a:xfrm>
          <a:prstGeom prst="rect">
            <a:avLst/>
          </a:prstGeom>
        </p:spPr>
      </p:pic>
      <p:graphicFrame>
        <p:nvGraphicFramePr>
          <p:cNvPr id="6" name="Diagrama 5">
            <a:extLst>
              <a:ext uri="{FF2B5EF4-FFF2-40B4-BE49-F238E27FC236}">
                <a16:creationId xmlns:a16="http://schemas.microsoft.com/office/drawing/2014/main" id="{6212EE42-3D44-4A67-CDC2-CA2639D81B73}"/>
              </a:ext>
            </a:extLst>
          </p:cNvPr>
          <p:cNvGraphicFramePr/>
          <p:nvPr>
            <p:extLst>
              <p:ext uri="{D42A27DB-BD31-4B8C-83A1-F6EECF244321}">
                <p14:modId xmlns:p14="http://schemas.microsoft.com/office/powerpoint/2010/main" val="1560847414"/>
              </p:ext>
            </p:extLst>
          </p:nvPr>
        </p:nvGraphicFramePr>
        <p:xfrm>
          <a:off x="344129" y="1376514"/>
          <a:ext cx="11238271" cy="4955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038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60CE772-B418-FE94-3FC3-D387632DF055}"/>
              </a:ext>
            </a:extLst>
          </p:cNvPr>
          <p:cNvPicPr>
            <a:picLocks noChangeAspect="1"/>
          </p:cNvPicPr>
          <p:nvPr/>
        </p:nvPicPr>
        <p:blipFill>
          <a:blip r:embed="rId2"/>
          <a:stretch>
            <a:fillRect/>
          </a:stretch>
        </p:blipFill>
        <p:spPr>
          <a:xfrm>
            <a:off x="0" y="13821"/>
            <a:ext cx="12192000" cy="1257208"/>
          </a:xfrm>
          <a:prstGeom prst="rect">
            <a:avLst/>
          </a:prstGeom>
        </p:spPr>
      </p:pic>
      <p:sp>
        <p:nvSpPr>
          <p:cNvPr id="6" name="CuadroTexto 5">
            <a:extLst>
              <a:ext uri="{FF2B5EF4-FFF2-40B4-BE49-F238E27FC236}">
                <a16:creationId xmlns:a16="http://schemas.microsoft.com/office/drawing/2014/main" id="{D9F9D60F-6341-C13B-D71C-A27662D30CC1}"/>
              </a:ext>
            </a:extLst>
          </p:cNvPr>
          <p:cNvSpPr txBox="1"/>
          <p:nvPr/>
        </p:nvSpPr>
        <p:spPr>
          <a:xfrm>
            <a:off x="1052055" y="1892991"/>
            <a:ext cx="10441857" cy="4524315"/>
          </a:xfrm>
          <a:prstGeom prst="rect">
            <a:avLst/>
          </a:prstGeom>
          <a:noFill/>
        </p:spPr>
        <p:txBody>
          <a:bodyPr wrap="square">
            <a:spAutoFit/>
          </a:bodyPr>
          <a:lstStyle/>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Prematuridad y bajo peso (≤ 2,500 g).</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Infecciones recientes del tracto respiratorio superior.</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Exposición al humo del tabaco o a contaminantes ambientales.</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No recibir lactancia materna durante al menos los 4 primeros meses.</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Malnutrición.</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Asistencia a centros de desarrollo infantil (guarderías- jardines).</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Problemas sociales.</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Asma e hiperreactividad bronquial.</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Nivel educativo materno bajo.</a:t>
            </a:r>
          </a:p>
          <a:p>
            <a:pPr algn="l" fontAlgn="base">
              <a:buFont typeface="Arial" panose="020B0604020202020204" pitchFamily="34" charset="0"/>
              <a:buChar char="•"/>
            </a:pPr>
            <a:r>
              <a:rPr lang="es-ES" sz="2400" b="0" i="0" dirty="0">
                <a:solidFill>
                  <a:srgbClr val="313131"/>
                </a:solidFill>
                <a:effectLst/>
                <a:highlight>
                  <a:srgbClr val="E3ECF9"/>
                </a:highlight>
                <a:latin typeface="Raleway" pitchFamily="2" charset="0"/>
              </a:rPr>
              <a:t>Hacinamiento.</a:t>
            </a:r>
          </a:p>
          <a:p>
            <a:pPr algn="l" fontAlgn="base">
              <a:buFont typeface="Arial" panose="020B0604020202020204" pitchFamily="34" charset="0"/>
              <a:buChar char="•"/>
            </a:pPr>
            <a:r>
              <a:rPr lang="es-ES" sz="2400" dirty="0">
                <a:solidFill>
                  <a:srgbClr val="313131"/>
                </a:solidFill>
                <a:highlight>
                  <a:srgbClr val="E3ECF9"/>
                </a:highlight>
                <a:latin typeface="Raleway" pitchFamily="2" charset="0"/>
              </a:rPr>
              <a:t>Enfermedades pulmonares crónicas de base. </a:t>
            </a:r>
            <a:endParaRPr lang="es-ES" sz="2400" b="0" i="0" dirty="0">
              <a:solidFill>
                <a:srgbClr val="313131"/>
              </a:solidFill>
              <a:effectLst/>
              <a:highlight>
                <a:srgbClr val="E3ECF9"/>
              </a:highlight>
              <a:latin typeface="Raleway" pitchFamily="2" charset="0"/>
            </a:endParaRPr>
          </a:p>
          <a:p>
            <a:pPr algn="ctr"/>
            <a:endParaRPr lang="es-ES" sz="2400" b="0" i="0" u="none" strike="noStrike" baseline="0" dirty="0">
              <a:solidFill>
                <a:srgbClr val="000000"/>
              </a:solidFill>
            </a:endParaRPr>
          </a:p>
        </p:txBody>
      </p:sp>
      <p:sp>
        <p:nvSpPr>
          <p:cNvPr id="3" name="CuadroTexto 2">
            <a:extLst>
              <a:ext uri="{FF2B5EF4-FFF2-40B4-BE49-F238E27FC236}">
                <a16:creationId xmlns:a16="http://schemas.microsoft.com/office/drawing/2014/main" id="{7D6CCF62-2796-04C9-0866-EFDAB1C49C18}"/>
              </a:ext>
            </a:extLst>
          </p:cNvPr>
          <p:cNvSpPr txBox="1"/>
          <p:nvPr/>
        </p:nvSpPr>
        <p:spPr>
          <a:xfrm>
            <a:off x="2733367" y="336439"/>
            <a:ext cx="7187379" cy="584775"/>
          </a:xfrm>
          <a:prstGeom prst="rect">
            <a:avLst/>
          </a:prstGeom>
          <a:noFill/>
        </p:spPr>
        <p:txBody>
          <a:bodyPr wrap="square">
            <a:spAutoFit/>
          </a:bodyPr>
          <a:lstStyle/>
          <a:p>
            <a:pPr algn="ctr"/>
            <a:r>
              <a:rPr lang="es-ES" sz="3200" b="1" i="0" u="none" strike="noStrike" baseline="0" dirty="0">
                <a:solidFill>
                  <a:schemeClr val="accent3">
                    <a:lumMod val="75000"/>
                  </a:schemeClr>
                </a:solidFill>
              </a:rPr>
              <a:t>Factores de riesgo para Neumonía</a:t>
            </a:r>
            <a:endParaRPr lang="es-ES" sz="3200" b="1" dirty="0">
              <a:solidFill>
                <a:schemeClr val="accent3">
                  <a:lumMod val="75000"/>
                </a:schemeClr>
              </a:solidFill>
            </a:endParaRPr>
          </a:p>
        </p:txBody>
      </p:sp>
    </p:spTree>
    <p:extLst>
      <p:ext uri="{BB962C8B-B14F-4D97-AF65-F5344CB8AC3E}">
        <p14:creationId xmlns:p14="http://schemas.microsoft.com/office/powerpoint/2010/main" val="12282556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765</TotalTime>
  <Words>3655</Words>
  <Application>Microsoft Office PowerPoint</Application>
  <PresentationFormat>Panorámica</PresentationFormat>
  <Paragraphs>486</Paragraphs>
  <Slides>57</Slides>
  <Notes>15</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57</vt:i4>
      </vt:variant>
    </vt:vector>
  </HeadingPairs>
  <TitlesOfParts>
    <vt:vector size="75" baseType="lpstr">
      <vt:lpstr>AdvOT5630c1e9.B</vt:lpstr>
      <vt:lpstr>AdvOTf011d512</vt:lpstr>
      <vt:lpstr>AdvTT08640291</vt:lpstr>
      <vt:lpstr>AdvTT08640291+20</vt:lpstr>
      <vt:lpstr>AdvTT08640291+fb</vt:lpstr>
      <vt:lpstr>Aptos</vt:lpstr>
      <vt:lpstr>Aptos Display</vt:lpstr>
      <vt:lpstr>Arial</vt:lpstr>
      <vt:lpstr>Calibri</vt:lpstr>
      <vt:lpstr>Comic Sans MS</vt:lpstr>
      <vt:lpstr>Noto Sans</vt:lpstr>
      <vt:lpstr>Open Sans</vt:lpstr>
      <vt:lpstr>Open Sans Semibold</vt:lpstr>
      <vt:lpstr>Raleway</vt:lpstr>
      <vt:lpstr>Times New Roman</vt:lpstr>
      <vt:lpstr>Trebuchet MS</vt:lpstr>
      <vt:lpstr>Wingdings</vt:lpstr>
      <vt:lpstr>Tema de Office</vt:lpstr>
      <vt:lpstr>Neumonía y Bronquiolitis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 Diarreica Aguda</dc:title>
  <dc:creator>Jenny Libeth Jurado Hernandez</dc:creator>
  <cp:lastModifiedBy>Jenny Libeth Jurado Hernandez</cp:lastModifiedBy>
  <cp:revision>187</cp:revision>
  <dcterms:created xsi:type="dcterms:W3CDTF">2024-04-05T01:45:08Z</dcterms:created>
  <dcterms:modified xsi:type="dcterms:W3CDTF">2024-04-17T10:43:34Z</dcterms:modified>
</cp:coreProperties>
</file>